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89" r:id="rId3"/>
    <p:sldId id="393" r:id="rId4"/>
    <p:sldId id="388" r:id="rId5"/>
    <p:sldId id="394" r:id="rId6"/>
    <p:sldId id="392" r:id="rId7"/>
    <p:sldId id="395" r:id="rId8"/>
    <p:sldId id="396" r:id="rId9"/>
    <p:sldId id="427" r:id="rId10"/>
    <p:sldId id="408" r:id="rId11"/>
    <p:sldId id="410" r:id="rId12"/>
    <p:sldId id="424" r:id="rId13"/>
    <p:sldId id="425" r:id="rId14"/>
    <p:sldId id="423" r:id="rId15"/>
    <p:sldId id="428" r:id="rId16"/>
    <p:sldId id="397" r:id="rId17"/>
    <p:sldId id="398" r:id="rId18"/>
    <p:sldId id="399" r:id="rId19"/>
    <p:sldId id="400" r:id="rId20"/>
    <p:sldId id="401" r:id="rId21"/>
    <p:sldId id="402" r:id="rId22"/>
    <p:sldId id="403" r:id="rId23"/>
    <p:sldId id="404" r:id="rId24"/>
    <p:sldId id="405" r:id="rId25"/>
    <p:sldId id="406" r:id="rId26"/>
    <p:sldId id="407" r:id="rId27"/>
    <p:sldId id="344" r:id="rId28"/>
    <p:sldId id="430" r:id="rId29"/>
    <p:sldId id="426" r:id="rId30"/>
    <p:sldId id="429" r:id="rId3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8161"/>
    <a:srgbClr val="9DC3E6"/>
    <a:srgbClr val="2F5597"/>
    <a:srgbClr val="663300"/>
    <a:srgbClr val="BF9000"/>
    <a:srgbClr val="A2545D"/>
    <a:srgbClr val="AF656E"/>
    <a:srgbClr val="A9D18E"/>
    <a:srgbClr val="B97981"/>
    <a:srgbClr val="DE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4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55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861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69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87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569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889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61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74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289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36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2761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4BFD2-998C-4498-A8F6-78A57BB4A2A6}" type="datetimeFigureOut">
              <a:rPr lang="zh-TW" altLang="en-US" smtClean="0"/>
              <a:t>2026/9/20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84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773347"/>
            <a:ext cx="9854024" cy="2186163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「走向世界，讓生命不一樣」（四）</a:t>
            </a:r>
            <a:br>
              <a:rPr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6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——</a:t>
            </a:r>
            <a:r>
              <a:rPr lang="zh-TW" altLang="en-US" sz="36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歐亞客座講學「觀國之光」經驗分享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814916"/>
            <a:ext cx="9144000" cy="2269737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屯仁 賴貴三</a:t>
            </a:r>
            <a:endParaRPr lang="en-US" altLang="zh-TW" sz="3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國立臺灣師範大學國文學系教授</a:t>
            </a:r>
            <a:endParaRPr lang="en-US" altLang="zh-TW" sz="3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會當凌絕頂，一覽眾山小。</a:t>
            </a:r>
            <a:endParaRPr lang="en-US" altLang="zh-TW" sz="32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358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>
            <a:extLst>
              <a:ext uri="{FF2B5EF4-FFF2-40B4-BE49-F238E27FC236}">
                <a16:creationId xmlns:a16="http://schemas.microsoft.com/office/drawing/2014/main" id="{A9ECF543-98F7-477A-8D73-2EB0CD89130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TW" dirty="0">
                <a:solidFill>
                  <a:srgbClr val="37816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Brandenburg</a:t>
            </a:r>
            <a:r>
              <a:rPr lang="zh-TW" altLang="en-US" dirty="0">
                <a:solidFill>
                  <a:srgbClr val="37816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柏林雄</a:t>
            </a:r>
          </a:p>
        </p:txBody>
      </p:sp>
      <p:pic>
        <p:nvPicPr>
          <p:cNvPr id="54275" name="Picture 3" descr="2004">
            <a:extLst>
              <a:ext uri="{FF2B5EF4-FFF2-40B4-BE49-F238E27FC236}">
                <a16:creationId xmlns:a16="http://schemas.microsoft.com/office/drawing/2014/main" id="{B3538F50-8A86-4FC9-8F13-2E77BE27D023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>
            <a:extLst>
              <a:ext uri="{FF2B5EF4-FFF2-40B4-BE49-F238E27FC236}">
                <a16:creationId xmlns:a16="http://schemas.microsoft.com/office/drawing/2014/main" id="{A41B24EE-1E2B-4D12-B16A-F2D3E11539A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東西大街菩提樹</a:t>
            </a:r>
          </a:p>
        </p:txBody>
      </p:sp>
      <p:pic>
        <p:nvPicPr>
          <p:cNvPr id="55299" name="Picture 3" descr="2004">
            <a:extLst>
              <a:ext uri="{FF2B5EF4-FFF2-40B4-BE49-F238E27FC236}">
                <a16:creationId xmlns:a16="http://schemas.microsoft.com/office/drawing/2014/main" id="{C7E88CC0-3865-4482-9AB9-2BC1097CA6AF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>
            <a:extLst>
              <a:ext uri="{FF2B5EF4-FFF2-40B4-BE49-F238E27FC236}">
                <a16:creationId xmlns:a16="http://schemas.microsoft.com/office/drawing/2014/main" id="{50AD1728-358F-4C79-BA0E-144D677E7A6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皇后華宮氣象雄</a:t>
            </a:r>
          </a:p>
        </p:txBody>
      </p:sp>
      <p:pic>
        <p:nvPicPr>
          <p:cNvPr id="56323" name="Picture 3" descr="2004">
            <a:extLst>
              <a:ext uri="{FF2B5EF4-FFF2-40B4-BE49-F238E27FC236}">
                <a16:creationId xmlns:a16="http://schemas.microsoft.com/office/drawing/2014/main" id="{1459EC17-BED5-4228-8D2F-CD50C2E43460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>
            <a:extLst>
              <a:ext uri="{FF2B5EF4-FFF2-40B4-BE49-F238E27FC236}">
                <a16:creationId xmlns:a16="http://schemas.microsoft.com/office/drawing/2014/main" id="{32090F84-AD0C-4620-95DF-B7F3FDC34D3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TW" dirty="0">
                <a:solidFill>
                  <a:srgbClr val="37816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Charlottenburg</a:t>
            </a:r>
            <a:r>
              <a:rPr lang="zh-TW" altLang="en-US" dirty="0">
                <a:solidFill>
                  <a:srgbClr val="37816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秀麗宮</a:t>
            </a:r>
          </a:p>
        </p:txBody>
      </p:sp>
      <p:pic>
        <p:nvPicPr>
          <p:cNvPr id="57347" name="Picture 3" descr="2004">
            <a:extLst>
              <a:ext uri="{FF2B5EF4-FFF2-40B4-BE49-F238E27FC236}">
                <a16:creationId xmlns:a16="http://schemas.microsoft.com/office/drawing/2014/main" id="{26D3B269-F90D-4522-95DB-027B60D5899F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>
            <a:extLst>
              <a:ext uri="{FF2B5EF4-FFF2-40B4-BE49-F238E27FC236}">
                <a16:creationId xmlns:a16="http://schemas.microsoft.com/office/drawing/2014/main" id="{E9018B41-0836-4CE9-A90D-2BBDC929CB9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博館之島最為雄</a:t>
            </a:r>
          </a:p>
        </p:txBody>
      </p:sp>
      <p:pic>
        <p:nvPicPr>
          <p:cNvPr id="58371" name="Picture 3" descr="2004">
            <a:extLst>
              <a:ext uri="{FF2B5EF4-FFF2-40B4-BE49-F238E27FC236}">
                <a16:creationId xmlns:a16="http://schemas.microsoft.com/office/drawing/2014/main" id="{5B45BBD8-2E6C-4429-9EBF-27DD48D89BBD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7" name="Rectangle 5">
            <a:extLst>
              <a:ext uri="{FF2B5EF4-FFF2-40B4-BE49-F238E27FC236}">
                <a16:creationId xmlns:a16="http://schemas.microsoft.com/office/drawing/2014/main" id="{A8E9B314-9D5C-4EDD-AA52-396FED97612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波茨坦會終戰雲</a:t>
            </a:r>
          </a:p>
        </p:txBody>
      </p:sp>
      <p:pic>
        <p:nvPicPr>
          <p:cNvPr id="60419" name="Picture 4" descr="2004">
            <a:extLst>
              <a:ext uri="{FF2B5EF4-FFF2-40B4-BE49-F238E27FC236}">
                <a16:creationId xmlns:a16="http://schemas.microsoft.com/office/drawing/2014/main" id="{29AD402C-0E67-4C99-9F3A-5D0F55D42E00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3" name="Rectangle 5">
            <a:extLst>
              <a:ext uri="{FF2B5EF4-FFF2-40B4-BE49-F238E27FC236}">
                <a16:creationId xmlns:a16="http://schemas.microsoft.com/office/drawing/2014/main" id="{1D1A1584-8CC8-4057-8EDD-E39678E0C82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波茨坦廳懷幽情</a:t>
            </a:r>
          </a:p>
        </p:txBody>
      </p:sp>
      <p:pic>
        <p:nvPicPr>
          <p:cNvPr id="61443" name="Picture 4" descr="2004">
            <a:extLst>
              <a:ext uri="{FF2B5EF4-FFF2-40B4-BE49-F238E27FC236}">
                <a16:creationId xmlns:a16="http://schemas.microsoft.com/office/drawing/2014/main" id="{05ABFB95-A9E5-4AA2-A02E-7A6E119C8444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>
            <a:extLst>
              <a:ext uri="{FF2B5EF4-FFF2-40B4-BE49-F238E27FC236}">
                <a16:creationId xmlns:a16="http://schemas.microsoft.com/office/drawing/2014/main" id="{9C41ADA1-0265-4213-923C-D8CBF0A8BBD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海德堡觀海德堡</a:t>
            </a:r>
          </a:p>
        </p:txBody>
      </p:sp>
      <p:pic>
        <p:nvPicPr>
          <p:cNvPr id="62467" name="Picture 3" descr="百年橋">
            <a:extLst>
              <a:ext uri="{FF2B5EF4-FFF2-40B4-BE49-F238E27FC236}">
                <a16:creationId xmlns:a16="http://schemas.microsoft.com/office/drawing/2014/main" id="{5E49FBA1-9C8F-4567-86ED-330329990C48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Rectangle 5">
            <a:extLst>
              <a:ext uri="{FF2B5EF4-FFF2-40B4-BE49-F238E27FC236}">
                <a16:creationId xmlns:a16="http://schemas.microsoft.com/office/drawing/2014/main" id="{5E5C9261-7EE4-4244-BD22-75BEBA12015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TW" dirty="0">
                <a:solidFill>
                  <a:srgbClr val="37816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Prado</a:t>
            </a:r>
            <a:r>
              <a:rPr lang="zh-TW" altLang="en-US" dirty="0">
                <a:solidFill>
                  <a:srgbClr val="37816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館傲寰宇</a:t>
            </a:r>
          </a:p>
        </p:txBody>
      </p:sp>
      <p:pic>
        <p:nvPicPr>
          <p:cNvPr id="64515" name="Picture 4" descr="2004">
            <a:extLst>
              <a:ext uri="{FF2B5EF4-FFF2-40B4-BE49-F238E27FC236}">
                <a16:creationId xmlns:a16="http://schemas.microsoft.com/office/drawing/2014/main" id="{20C2BE77-3EC8-4C5C-B7CC-DBDC36AD9D85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9" name="Rectangle 5">
            <a:extLst>
              <a:ext uri="{FF2B5EF4-FFF2-40B4-BE49-F238E27FC236}">
                <a16:creationId xmlns:a16="http://schemas.microsoft.com/office/drawing/2014/main" id="{789F4F12-B384-4441-B890-DF069F026FB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太陽廣場話家常</a:t>
            </a:r>
          </a:p>
        </p:txBody>
      </p:sp>
      <p:pic>
        <p:nvPicPr>
          <p:cNvPr id="65539" name="Picture 4" descr="2004">
            <a:extLst>
              <a:ext uri="{FF2B5EF4-FFF2-40B4-BE49-F238E27FC236}">
                <a16:creationId xmlns:a16="http://schemas.microsoft.com/office/drawing/2014/main" id="{9C94ABE2-EF32-42AB-A660-342E321A12BC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99842A23-8E69-48E4-A657-92068A086F3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競技場外多徘徊</a:t>
            </a:r>
          </a:p>
        </p:txBody>
      </p:sp>
      <p:pic>
        <p:nvPicPr>
          <p:cNvPr id="66563" name="Picture 3" descr="鬥獸的荒涼">
            <a:extLst>
              <a:ext uri="{FF2B5EF4-FFF2-40B4-BE49-F238E27FC236}">
                <a16:creationId xmlns:a16="http://schemas.microsoft.com/office/drawing/2014/main" id="{8B943AA5-2021-4C71-9615-823C904BA1E5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>
            <a:extLst>
              <a:ext uri="{FF2B5EF4-FFF2-40B4-BE49-F238E27FC236}">
                <a16:creationId xmlns:a16="http://schemas.microsoft.com/office/drawing/2014/main" id="{ACB9E980-D1A2-49E2-A8FC-56DD10C5ECC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838200" y="-521110"/>
            <a:ext cx="10515600" cy="2211798"/>
          </a:xfrm>
        </p:spPr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羅馬廣場風情美</a:t>
            </a:r>
          </a:p>
        </p:txBody>
      </p:sp>
      <p:pic>
        <p:nvPicPr>
          <p:cNvPr id="67587" name="Picture 3" descr="136階">
            <a:extLst>
              <a:ext uri="{FF2B5EF4-FFF2-40B4-BE49-F238E27FC236}">
                <a16:creationId xmlns:a16="http://schemas.microsoft.com/office/drawing/2014/main" id="{53E777BE-0D4F-4F1D-B355-F40619AE65C9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4614" y="938213"/>
            <a:ext cx="4422775" cy="5897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28264754-2915-4CD0-BB52-C116BF99400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比薩塔斜人亦諧</a:t>
            </a:r>
          </a:p>
        </p:txBody>
      </p:sp>
      <p:pic>
        <p:nvPicPr>
          <p:cNvPr id="68611" name="Picture 3" descr="比薩景點全景">
            <a:extLst>
              <a:ext uri="{FF2B5EF4-FFF2-40B4-BE49-F238E27FC236}">
                <a16:creationId xmlns:a16="http://schemas.microsoft.com/office/drawing/2014/main" id="{BB79CDCC-210C-44D7-A937-F932990741F2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7" name="Rectangle 5">
            <a:extLst>
              <a:ext uri="{FF2B5EF4-FFF2-40B4-BE49-F238E27FC236}">
                <a16:creationId xmlns:a16="http://schemas.microsoft.com/office/drawing/2014/main" id="{DBE16A5C-09CC-446A-8811-5AF5A5B0A86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奧運聖火雅典揚</a:t>
            </a:r>
          </a:p>
        </p:txBody>
      </p:sp>
      <p:pic>
        <p:nvPicPr>
          <p:cNvPr id="69635" name="Picture 4" descr="2004">
            <a:extLst>
              <a:ext uri="{FF2B5EF4-FFF2-40B4-BE49-F238E27FC236}">
                <a16:creationId xmlns:a16="http://schemas.microsoft.com/office/drawing/2014/main" id="{49A25D78-FC54-4CF8-B365-F9ADD0E7E556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5" name="Rectangle 5">
            <a:extLst>
              <a:ext uri="{FF2B5EF4-FFF2-40B4-BE49-F238E27FC236}">
                <a16:creationId xmlns:a16="http://schemas.microsoft.com/office/drawing/2014/main" id="{E3322196-3C78-444D-90F8-54B01980ABB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國會大樓無名碑</a:t>
            </a:r>
          </a:p>
        </p:txBody>
      </p:sp>
      <p:pic>
        <p:nvPicPr>
          <p:cNvPr id="70659" name="Picture 4" descr="2004">
            <a:extLst>
              <a:ext uri="{FF2B5EF4-FFF2-40B4-BE49-F238E27FC236}">
                <a16:creationId xmlns:a16="http://schemas.microsoft.com/office/drawing/2014/main" id="{2A238DB8-E8E5-4035-A86E-58DC5EDA81E4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3" name="Rectangle 5">
            <a:extLst>
              <a:ext uri="{FF2B5EF4-FFF2-40B4-BE49-F238E27FC236}">
                <a16:creationId xmlns:a16="http://schemas.microsoft.com/office/drawing/2014/main" id="{19929CA9-7E30-4989-9FCB-E9CE0AA980C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遊子勇士視古今</a:t>
            </a:r>
          </a:p>
        </p:txBody>
      </p:sp>
      <p:pic>
        <p:nvPicPr>
          <p:cNvPr id="71683" name="Picture 4" descr="2004">
            <a:extLst>
              <a:ext uri="{FF2B5EF4-FFF2-40B4-BE49-F238E27FC236}">
                <a16:creationId xmlns:a16="http://schemas.microsoft.com/office/drawing/2014/main" id="{B70BC601-C0EB-4FCC-B833-8947BDBF4FEC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61" name="Rectangle 5">
            <a:extLst>
              <a:ext uri="{FF2B5EF4-FFF2-40B4-BE49-F238E27FC236}">
                <a16:creationId xmlns:a16="http://schemas.microsoft.com/office/drawing/2014/main" id="{5ACE7BBE-2BE2-45E0-BE40-DE9457520EC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帕德嫩殿雅典娜</a:t>
            </a:r>
          </a:p>
        </p:txBody>
      </p:sp>
      <p:pic>
        <p:nvPicPr>
          <p:cNvPr id="72707" name="Picture 4" descr="2004">
            <a:extLst>
              <a:ext uri="{FF2B5EF4-FFF2-40B4-BE49-F238E27FC236}">
                <a16:creationId xmlns:a16="http://schemas.microsoft.com/office/drawing/2014/main" id="{65DD2DC2-4272-4FA3-8EF8-B577E59B269B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9" name="Rectangle 5">
            <a:extLst>
              <a:ext uri="{FF2B5EF4-FFF2-40B4-BE49-F238E27FC236}">
                <a16:creationId xmlns:a16="http://schemas.microsoft.com/office/drawing/2014/main" id="{AC9AF717-5438-4C47-A363-45F04C8C3E6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千古風雅集衛城</a:t>
            </a:r>
          </a:p>
        </p:txBody>
      </p:sp>
      <p:pic>
        <p:nvPicPr>
          <p:cNvPr id="73731" name="Picture 4" descr="2004">
            <a:extLst>
              <a:ext uri="{FF2B5EF4-FFF2-40B4-BE49-F238E27FC236}">
                <a16:creationId xmlns:a16="http://schemas.microsoft.com/office/drawing/2014/main" id="{9178E5E9-91EC-447F-9411-BCA8D3E9EC91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7" name="Rectangle 5">
            <a:extLst>
              <a:ext uri="{FF2B5EF4-FFF2-40B4-BE49-F238E27FC236}">
                <a16:creationId xmlns:a16="http://schemas.microsoft.com/office/drawing/2014/main" id="{9F27478D-9807-4DAD-A18C-606FCB2816B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宙斯殘柱猶雄屹</a:t>
            </a:r>
          </a:p>
        </p:txBody>
      </p:sp>
      <p:pic>
        <p:nvPicPr>
          <p:cNvPr id="74755" name="Picture 4" descr="2004">
            <a:extLst>
              <a:ext uri="{FF2B5EF4-FFF2-40B4-BE49-F238E27FC236}">
                <a16:creationId xmlns:a16="http://schemas.microsoft.com/office/drawing/2014/main" id="{C4236833-6092-48A3-BEA4-AFEF9CF3A3D8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5" name="Rectangle 5">
            <a:extLst>
              <a:ext uri="{FF2B5EF4-FFF2-40B4-BE49-F238E27FC236}">
                <a16:creationId xmlns:a16="http://schemas.microsoft.com/office/drawing/2014/main" id="{DE5D5A70-2A86-4261-BD24-18D3BC5ADFF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哥林斯渠巧天工</a:t>
            </a:r>
          </a:p>
        </p:txBody>
      </p:sp>
      <p:pic>
        <p:nvPicPr>
          <p:cNvPr id="75779" name="Picture 4" descr="2004">
            <a:extLst>
              <a:ext uri="{FF2B5EF4-FFF2-40B4-BE49-F238E27FC236}">
                <a16:creationId xmlns:a16="http://schemas.microsoft.com/office/drawing/2014/main" id="{386A8F9C-2FE4-4D74-BC5D-B6D082D8B2B0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3" name="Rectangle 5">
            <a:extLst>
              <a:ext uri="{FF2B5EF4-FFF2-40B4-BE49-F238E27FC236}">
                <a16:creationId xmlns:a16="http://schemas.microsoft.com/office/drawing/2014/main" id="{6B78E8A3-A1CF-4CAB-81AC-E3CDDA56F52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藥神劇場聲樂宏</a:t>
            </a:r>
          </a:p>
        </p:txBody>
      </p:sp>
      <p:pic>
        <p:nvPicPr>
          <p:cNvPr id="76803" name="Picture 4" descr="2004">
            <a:extLst>
              <a:ext uri="{FF2B5EF4-FFF2-40B4-BE49-F238E27FC236}">
                <a16:creationId xmlns:a16="http://schemas.microsoft.com/office/drawing/2014/main" id="{CB681EF6-9F6C-4D78-9D93-B1DCB7DC5533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01" name="Rectangle 5">
            <a:extLst>
              <a:ext uri="{FF2B5EF4-FFF2-40B4-BE49-F238E27FC236}">
                <a16:creationId xmlns:a16="http://schemas.microsoft.com/office/drawing/2014/main" id="{FEBD0FF0-B1ED-4C37-B403-E88514E968B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阿波羅殿殘高崗</a:t>
            </a:r>
          </a:p>
        </p:txBody>
      </p:sp>
      <p:pic>
        <p:nvPicPr>
          <p:cNvPr id="77827" name="Picture 4" descr="2004">
            <a:extLst>
              <a:ext uri="{FF2B5EF4-FFF2-40B4-BE49-F238E27FC236}">
                <a16:creationId xmlns:a16="http://schemas.microsoft.com/office/drawing/2014/main" id="{AB0D19D8-DC95-4E8D-9A7A-8B84748DE471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9" name="Rectangle 5">
            <a:extLst>
              <a:ext uri="{FF2B5EF4-FFF2-40B4-BE49-F238E27FC236}">
                <a16:creationId xmlns:a16="http://schemas.microsoft.com/office/drawing/2014/main" id="{A630FB2D-B04E-433A-9560-8ED37523A6F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底比斯門古天下</a:t>
            </a:r>
          </a:p>
        </p:txBody>
      </p:sp>
      <p:pic>
        <p:nvPicPr>
          <p:cNvPr id="78851" name="Picture 4" descr="2004">
            <a:extLst>
              <a:ext uri="{FF2B5EF4-FFF2-40B4-BE49-F238E27FC236}">
                <a16:creationId xmlns:a16="http://schemas.microsoft.com/office/drawing/2014/main" id="{805D2B9C-EC00-4DC7-8ACB-199DC122C01A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7" name="Rectangle 5">
            <a:extLst>
              <a:ext uri="{FF2B5EF4-FFF2-40B4-BE49-F238E27FC236}">
                <a16:creationId xmlns:a16="http://schemas.microsoft.com/office/drawing/2014/main" id="{16695767-3D20-4E75-B608-81E411CCC93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愛格曼儂永生窟</a:t>
            </a:r>
          </a:p>
        </p:txBody>
      </p:sp>
      <p:pic>
        <p:nvPicPr>
          <p:cNvPr id="79875" name="Picture 4" descr="2004">
            <a:extLst>
              <a:ext uri="{FF2B5EF4-FFF2-40B4-BE49-F238E27FC236}">
                <a16:creationId xmlns:a16="http://schemas.microsoft.com/office/drawing/2014/main" id="{6C3A4CC3-FCA8-4185-B350-170E59BCE12F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5" name="Rectangle 5">
            <a:extLst>
              <a:ext uri="{FF2B5EF4-FFF2-40B4-BE49-F238E27FC236}">
                <a16:creationId xmlns:a16="http://schemas.microsoft.com/office/drawing/2014/main" id="{1CF99E96-5DB7-4936-BB13-2FE9FE748EB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海天遊蹤覓仙境</a:t>
            </a:r>
          </a:p>
        </p:txBody>
      </p:sp>
      <p:pic>
        <p:nvPicPr>
          <p:cNvPr id="80899" name="Picture 4" descr="2004">
            <a:extLst>
              <a:ext uri="{FF2B5EF4-FFF2-40B4-BE49-F238E27FC236}">
                <a16:creationId xmlns:a16="http://schemas.microsoft.com/office/drawing/2014/main" id="{2FA0EFBC-3B01-400C-B98E-1BAB01EC438D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冰島深秋自然美景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6" name="內容版面配置區 15">
            <a:extLst>
              <a:ext uri="{FF2B5EF4-FFF2-40B4-BE49-F238E27FC236}">
                <a16:creationId xmlns:a16="http://schemas.microsoft.com/office/drawing/2014/main" id="{1D053C95-9CF3-4E7F-BA85-DFAA8E84C09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427" y="2654989"/>
            <a:ext cx="5183188" cy="2916255"/>
          </a:xfr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10DFD155-C08C-4CD5-98B6-6464F73DD3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73" y="2505075"/>
            <a:ext cx="5600902" cy="315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32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br>
              <a:rPr lang="en-US" altLang="zh-TW" dirty="0">
                <a:solidFill>
                  <a:srgbClr val="378161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西班牙安達魯西亞隆達峽谷</a:t>
            </a:r>
            <a:br>
              <a:rPr lang="zh-TW" altLang="en-US" dirty="0">
                <a:solidFill>
                  <a:srgbClr val="378161"/>
                </a:solidFill>
                <a:ea typeface="標楷體" pitchFamily="65" charset="-120"/>
              </a:rPr>
            </a:br>
            <a:endParaRPr lang="zh-TW" altLang="en-US" dirty="0">
              <a:solidFill>
                <a:srgbClr val="378161"/>
              </a:solidFill>
            </a:endParaRPr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3" name="內容版面配置區 12">
            <a:extLst>
              <a:ext uri="{FF2B5EF4-FFF2-40B4-BE49-F238E27FC236}">
                <a16:creationId xmlns:a16="http://schemas.microsoft.com/office/drawing/2014/main" id="{83E9791D-0BEF-4BCA-A457-6D6B02D6D4D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766" y="1978819"/>
            <a:ext cx="2764064" cy="3684588"/>
          </a:xfr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F03B8814-55CF-4300-B227-DD390048C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226" y="1690688"/>
            <a:ext cx="3240691" cy="431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73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F369028B-B0A1-46C8-8F2D-90BC03DB1C1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蔚藍海岸摩納哥</a:t>
            </a:r>
          </a:p>
        </p:txBody>
      </p:sp>
      <p:pic>
        <p:nvPicPr>
          <p:cNvPr id="46083" name="Picture 3" descr="摩納哥遠眺地中海">
            <a:extLst>
              <a:ext uri="{FF2B5EF4-FFF2-40B4-BE49-F238E27FC236}">
                <a16:creationId xmlns:a16="http://schemas.microsoft.com/office/drawing/2014/main" id="{FEBCF92C-C8B5-46C7-B36D-04F25CE30C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感謝 聆聽，敬請 賜教！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1605CC1D-4191-4D6F-9C20-7E912930DBE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503130"/>
            <a:ext cx="4862136" cy="3684588"/>
          </a:xfr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E138DEB-315F-4A36-A001-5353D65FF9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2503130"/>
            <a:ext cx="4911675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16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3783</TotalTime>
  <Words>194</Words>
  <Application>Microsoft Office PowerPoint</Application>
  <PresentationFormat>寬螢幕</PresentationFormat>
  <Paragraphs>76</Paragraphs>
  <Slides>30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6" baseType="lpstr">
      <vt:lpstr>標楷體</vt:lpstr>
      <vt:lpstr>Arial</vt:lpstr>
      <vt:lpstr>Calibri</vt:lpstr>
      <vt:lpstr>Calibri Light</vt:lpstr>
      <vt:lpstr>Times New Roman</vt:lpstr>
      <vt:lpstr>Office 佈景主題</vt:lpstr>
      <vt:lpstr>「走向世界，讓生命不一樣」（四） ——歐亞客座講學「觀國之光」經驗分享</vt:lpstr>
      <vt:lpstr>Brandenburg柏林雄</vt:lpstr>
      <vt:lpstr>東西大街菩提樹</vt:lpstr>
      <vt:lpstr>皇后華宮氣象雄</vt:lpstr>
      <vt:lpstr>Charlottenburg秀麗宮</vt:lpstr>
      <vt:lpstr>博館之島最為雄</vt:lpstr>
      <vt:lpstr>波茨坦會終戰雲</vt:lpstr>
      <vt:lpstr>波茨坦廳懷幽情</vt:lpstr>
      <vt:lpstr>海德堡觀海德堡</vt:lpstr>
      <vt:lpstr>Prado館傲寰宇</vt:lpstr>
      <vt:lpstr>太陽廣場話家常</vt:lpstr>
      <vt:lpstr>競技場外多徘徊</vt:lpstr>
      <vt:lpstr>羅馬廣場風情美</vt:lpstr>
      <vt:lpstr>比薩塔斜人亦諧</vt:lpstr>
      <vt:lpstr>奧運聖火雅典揚</vt:lpstr>
      <vt:lpstr>國會大樓無名碑</vt:lpstr>
      <vt:lpstr>遊子勇士視古今</vt:lpstr>
      <vt:lpstr>帕德嫩殿雅典娜</vt:lpstr>
      <vt:lpstr>千古風雅集衛城</vt:lpstr>
      <vt:lpstr>宙斯殘柱猶雄屹</vt:lpstr>
      <vt:lpstr>哥林斯渠巧天工</vt:lpstr>
      <vt:lpstr>藥神劇場聲樂宏</vt:lpstr>
      <vt:lpstr>阿波羅殿殘高崗</vt:lpstr>
      <vt:lpstr>底比斯門古天下</vt:lpstr>
      <vt:lpstr>愛格曼儂永生窟</vt:lpstr>
      <vt:lpstr>海天遊蹤覓仙境</vt:lpstr>
      <vt:lpstr>  冰島深秋自然美景 </vt:lpstr>
      <vt:lpstr>  西班牙安達魯西亞隆達峽谷 </vt:lpstr>
      <vt:lpstr>蔚藍海岸摩納哥</vt:lpstr>
      <vt:lpstr>  感謝 聆聽，敬請 賜教！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戰後臺灣高等院校《易》學課程 與教育的回顧與展望</dc:title>
  <dc:creator>pcuser</dc:creator>
  <cp:lastModifiedBy>貴三 賴</cp:lastModifiedBy>
  <cp:revision>211</cp:revision>
  <dcterms:created xsi:type="dcterms:W3CDTF">2018-05-30T06:15:53Z</dcterms:created>
  <dcterms:modified xsi:type="dcterms:W3CDTF">2026-09-20T16:39:29Z</dcterms:modified>
</cp:coreProperties>
</file>