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6" r:id="rId2"/>
    <p:sldId id="1417" r:id="rId3"/>
    <p:sldId id="1303" r:id="rId4"/>
    <p:sldId id="1266" r:id="rId5"/>
    <p:sldId id="1418" r:id="rId6"/>
    <p:sldId id="1419" r:id="rId7"/>
    <p:sldId id="1304" r:id="rId8"/>
    <p:sldId id="1294" r:id="rId9"/>
    <p:sldId id="1297" r:id="rId10"/>
    <p:sldId id="1299" r:id="rId11"/>
    <p:sldId id="1412" r:id="rId12"/>
    <p:sldId id="1706" r:id="rId13"/>
    <p:sldId id="1694" r:id="rId14"/>
    <p:sldId id="1690" r:id="rId15"/>
    <p:sldId id="1696" r:id="rId16"/>
    <p:sldId id="1695" r:id="rId17"/>
    <p:sldId id="1692" r:id="rId18"/>
    <p:sldId id="1689" r:id="rId19"/>
    <p:sldId id="1679" r:id="rId20"/>
    <p:sldId id="1713" r:id="rId21"/>
    <p:sldId id="1686" r:id="rId22"/>
    <p:sldId id="1687" r:id="rId23"/>
    <p:sldId id="1688" r:id="rId24"/>
    <p:sldId id="1714" r:id="rId25"/>
    <p:sldId id="1715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33" userDrawn="1">
          <p15:clr>
            <a:srgbClr val="A4A3A4"/>
          </p15:clr>
        </p15:guide>
        <p15:guide id="2" pos="3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FFA5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990" y="108"/>
      </p:cViewPr>
      <p:guideLst>
        <p:guide orient="horz" pos="4133"/>
        <p:guide pos="3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4571C7-AE3C-4F89-A8CD-9C55F3A9FD8D}" type="datetimeFigureOut">
              <a:rPr lang="zh-TW" altLang="en-US" smtClean="0"/>
              <a:t>2026/9/15</a:t>
            </a:fld>
            <a:endParaRPr lang="zh-TW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479E9B-538C-4B53-AB39-2B342B6398D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65938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B396A-78DA-49F6-BF05-52B397298E69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911557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B396A-78DA-49F6-BF05-52B397298E69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96431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B396A-78DA-49F6-BF05-52B397298E69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04596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B396A-78DA-49F6-BF05-52B397298E69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51225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B396A-78DA-49F6-BF05-52B397298E69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54982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B396A-78DA-49F6-BF05-52B397298E69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756978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B396A-78DA-49F6-BF05-52B397298E69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770666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TW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TW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30216-1644-4794-A4FA-842FC45E734A}" type="datetimeFigureOut">
              <a:rPr lang="zh-TW" altLang="en-US" smtClean="0"/>
              <a:t>2026/9/15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9A89A-F0E9-497F-A079-3CCB710FF14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74884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30216-1644-4794-A4FA-842FC45E734A}" type="datetimeFigureOut">
              <a:rPr lang="zh-TW" altLang="en-US" smtClean="0"/>
              <a:t>2026/9/15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9A89A-F0E9-497F-A079-3CCB710FF14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0128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TW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30216-1644-4794-A4FA-842FC45E734A}" type="datetimeFigureOut">
              <a:rPr lang="zh-TW" altLang="en-US" smtClean="0"/>
              <a:t>2026/9/15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9A89A-F0E9-497F-A079-3CCB710FF14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02460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30216-1644-4794-A4FA-842FC45E734A}" type="datetimeFigureOut">
              <a:rPr lang="zh-TW" altLang="en-US" smtClean="0"/>
              <a:t>2026/9/15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9A89A-F0E9-497F-A079-3CCB710FF14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59206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altLang="zh-TW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30216-1644-4794-A4FA-842FC45E734A}" type="datetimeFigureOut">
              <a:rPr lang="zh-TW" altLang="en-US" smtClean="0"/>
              <a:t>2026/9/15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9A89A-F0E9-497F-A079-3CCB710FF14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96539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30216-1644-4794-A4FA-842FC45E734A}" type="datetimeFigureOut">
              <a:rPr lang="zh-TW" altLang="en-US" smtClean="0"/>
              <a:t>2026/9/15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9A89A-F0E9-497F-A079-3CCB710FF14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75958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30216-1644-4794-A4FA-842FC45E734A}" type="datetimeFigureOut">
              <a:rPr lang="zh-TW" altLang="en-US" smtClean="0"/>
              <a:t>2026/9/15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9A89A-F0E9-497F-A079-3CCB710FF14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14054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30216-1644-4794-A4FA-842FC45E734A}" type="datetimeFigureOut">
              <a:rPr lang="zh-TW" altLang="en-US" smtClean="0"/>
              <a:t>2026/9/15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9A89A-F0E9-497F-A079-3CCB710FF14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06568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TW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30216-1644-4794-A4FA-842FC45E734A}" type="datetimeFigureOut">
              <a:rPr lang="zh-TW" altLang="en-US" smtClean="0"/>
              <a:t>2026/9/15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9A89A-F0E9-497F-A079-3CCB710FF14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40634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30216-1644-4794-A4FA-842FC45E734A}" type="datetimeFigureOut">
              <a:rPr lang="zh-TW" altLang="en-US" smtClean="0"/>
              <a:t>2026/9/15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9A89A-F0E9-497F-A079-3CCB710FF14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86036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altLang="zh-TW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30216-1644-4794-A4FA-842FC45E734A}" type="datetimeFigureOut">
              <a:rPr lang="zh-TW" altLang="en-US" smtClean="0"/>
              <a:t>2026/9/15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9A89A-F0E9-497F-A079-3CCB710FF14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509290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9278136-9D9B-440B-93ED-25FF48ABF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1581"/>
            </a:lvl1pPr>
          </a:lstStyle>
          <a:p>
            <a:r>
              <a:rPr lang="en-US" altLang="zh-TW" dirty="0"/>
              <a:t>Click to edit Master title style</a:t>
            </a:r>
            <a:endParaRPr lang="zh-TW" alt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35C5FC2-DAF3-4F0D-A213-8A4A0937487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265501" y="1691148"/>
            <a:ext cx="1712827" cy="803051"/>
          </a:xfrm>
        </p:spPr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3740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TW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730216-1644-4794-A4FA-842FC45E734A}" type="datetimeFigureOut">
              <a:rPr lang="zh-TW" altLang="en-US" smtClean="0"/>
              <a:t>2026/9/15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49A89A-F0E9-497F-A079-3CCB710FF14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40720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gif"/><Relationship Id="rId13" Type="http://schemas.openxmlformats.org/officeDocument/2006/relationships/image" Target="../media/image6.png"/><Relationship Id="rId18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slide" Target="slide3.xml"/><Relationship Id="rId12" Type="http://schemas.openxmlformats.org/officeDocument/2006/relationships/image" Target="../media/image5.png"/><Relationship Id="rId17" Type="http://schemas.openxmlformats.org/officeDocument/2006/relationships/image" Target="../media/image10.png"/><Relationship Id="rId2" Type="http://schemas.openxmlformats.org/officeDocument/2006/relationships/slide" Target="slide4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gif"/><Relationship Id="rId11" Type="http://schemas.microsoft.com/office/2007/relationships/hdphoto" Target="../media/hdphoto1.wdp"/><Relationship Id="rId5" Type="http://schemas.openxmlformats.org/officeDocument/2006/relationships/slide" Target="slide7.xml"/><Relationship Id="rId15" Type="http://schemas.openxmlformats.org/officeDocument/2006/relationships/image" Target="../media/image8.png"/><Relationship Id="rId10" Type="http://schemas.openxmlformats.org/officeDocument/2006/relationships/image" Target="../media/image4.png"/><Relationship Id="rId19" Type="http://schemas.openxmlformats.org/officeDocument/2006/relationships/image" Target="../media/image12.png"/><Relationship Id="rId4" Type="http://schemas.openxmlformats.org/officeDocument/2006/relationships/slide" Target="slide11.xml"/><Relationship Id="rId9" Type="http://schemas.openxmlformats.org/officeDocument/2006/relationships/slide" Target="slide8.xml"/><Relationship Id="rId1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18.gif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6.png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6" Type="http://schemas.openxmlformats.org/officeDocument/2006/relationships/image" Target="../media/image10.png"/><Relationship Id="rId11" Type="http://schemas.openxmlformats.org/officeDocument/2006/relationships/image" Target="../media/image11.png"/><Relationship Id="rId5" Type="http://schemas.openxmlformats.org/officeDocument/2006/relationships/image" Target="../media/image14.png"/><Relationship Id="rId15" Type="http://schemas.openxmlformats.org/officeDocument/2006/relationships/image" Target="../media/image19.png"/><Relationship Id="rId10" Type="http://schemas.openxmlformats.org/officeDocument/2006/relationships/image" Target="../media/image17.png"/><Relationship Id="rId4" Type="http://schemas.openxmlformats.org/officeDocument/2006/relationships/image" Target="../media/image13.gif"/><Relationship Id="rId9" Type="http://schemas.openxmlformats.org/officeDocument/2006/relationships/image" Target="../media/image16.png"/><Relationship Id="rId1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Relationship Id="rId5" Type="http://schemas.openxmlformats.org/officeDocument/2006/relationships/image" Target="../media/image7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23.png"/><Relationship Id="rId10" Type="http://schemas.openxmlformats.org/officeDocument/2006/relationships/image" Target="../media/image27.png"/><Relationship Id="rId4" Type="http://schemas.openxmlformats.org/officeDocument/2006/relationships/image" Target="../media/image22.png"/><Relationship Id="rId9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8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30.pn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Relationship Id="rId6" Type="http://schemas.openxmlformats.org/officeDocument/2006/relationships/image" Target="../media/image5.png"/><Relationship Id="rId11" Type="http://schemas.openxmlformats.org/officeDocument/2006/relationships/image" Target="../media/image15.png"/><Relationship Id="rId5" Type="http://schemas.openxmlformats.org/officeDocument/2006/relationships/image" Target="../media/image29.png"/><Relationship Id="rId15" Type="http://schemas.openxmlformats.org/officeDocument/2006/relationships/image" Target="../media/image19.png"/><Relationship Id="rId10" Type="http://schemas.openxmlformats.org/officeDocument/2006/relationships/image" Target="../media/image6.png"/><Relationship Id="rId4" Type="http://schemas.openxmlformats.org/officeDocument/2006/relationships/image" Target="../media/image28.png"/><Relationship Id="rId9" Type="http://schemas.openxmlformats.org/officeDocument/2006/relationships/image" Target="../media/image14.png"/><Relationship Id="rId1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6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34.png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Relationship Id="rId6" Type="http://schemas.openxmlformats.org/officeDocument/2006/relationships/image" Target="../media/image33.png"/><Relationship Id="rId11" Type="http://schemas.openxmlformats.org/officeDocument/2006/relationships/image" Target="../media/image14.png"/><Relationship Id="rId5" Type="http://schemas.openxmlformats.org/officeDocument/2006/relationships/image" Target="../media/image32.png"/><Relationship Id="rId15" Type="http://schemas.openxmlformats.org/officeDocument/2006/relationships/image" Target="../media/image8.png"/><Relationship Id="rId10" Type="http://schemas.openxmlformats.org/officeDocument/2006/relationships/image" Target="../media/image19.png"/><Relationship Id="rId4" Type="http://schemas.openxmlformats.org/officeDocument/2006/relationships/image" Target="../media/image31.png"/><Relationship Id="rId9" Type="http://schemas.openxmlformats.org/officeDocument/2006/relationships/slide" Target="slide2.xml"/><Relationship Id="rId1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38.png"/><Relationship Id="rId18" Type="http://schemas.openxmlformats.org/officeDocument/2006/relationships/image" Target="../media/image12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6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41.png"/><Relationship Id="rId1" Type="http://schemas.openxmlformats.org/officeDocument/2006/relationships/tags" Target="../tags/tag5.xml"/><Relationship Id="rId6" Type="http://schemas.openxmlformats.org/officeDocument/2006/relationships/image" Target="../media/image36.png"/><Relationship Id="rId11" Type="http://schemas.openxmlformats.org/officeDocument/2006/relationships/image" Target="../media/image11.png"/><Relationship Id="rId5" Type="http://schemas.openxmlformats.org/officeDocument/2006/relationships/image" Target="../media/image10.png"/><Relationship Id="rId15" Type="http://schemas.openxmlformats.org/officeDocument/2006/relationships/image" Target="../media/image40.png"/><Relationship Id="rId10" Type="http://schemas.openxmlformats.org/officeDocument/2006/relationships/image" Target="../media/image17.png"/><Relationship Id="rId4" Type="http://schemas.openxmlformats.org/officeDocument/2006/relationships/image" Target="../media/image14.png"/><Relationship Id="rId9" Type="http://schemas.openxmlformats.org/officeDocument/2006/relationships/image" Target="../media/image16.png"/><Relationship Id="rId14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Relationship Id="rId6" Type="http://schemas.openxmlformats.org/officeDocument/2006/relationships/image" Target="../media/image19.png"/><Relationship Id="rId5" Type="http://schemas.openxmlformats.org/officeDocument/2006/relationships/slide" Target="slide2.xml"/><Relationship Id="rId4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0.png"/><Relationship Id="rId7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6.png"/><Relationship Id="rId4" Type="http://schemas.openxmlformats.org/officeDocument/2006/relationships/image" Target="../media/image36.png"/><Relationship Id="rId9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slide" Target="slide18.xml"/><Relationship Id="rId2" Type="http://schemas.openxmlformats.org/officeDocument/2006/relationships/slide" Target="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11" Type="http://schemas.openxmlformats.org/officeDocument/2006/relationships/image" Target="../media/image46.gif"/><Relationship Id="rId5" Type="http://schemas.openxmlformats.org/officeDocument/2006/relationships/image" Target="../media/image44.png"/><Relationship Id="rId10" Type="http://schemas.openxmlformats.org/officeDocument/2006/relationships/image" Target="../media/image12.png"/><Relationship Id="rId4" Type="http://schemas.openxmlformats.org/officeDocument/2006/relationships/image" Target="../media/image10.png"/><Relationship Id="rId9" Type="http://schemas.openxmlformats.org/officeDocument/2006/relationships/slide" Target="slide2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10.png"/><Relationship Id="rId7" Type="http://schemas.openxmlformats.org/officeDocument/2006/relationships/image" Target="../media/image4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52.png"/><Relationship Id="rId10" Type="http://schemas.openxmlformats.org/officeDocument/2006/relationships/image" Target="../media/image19.png"/><Relationship Id="rId4" Type="http://schemas.openxmlformats.org/officeDocument/2006/relationships/image" Target="../media/image49.png"/><Relationship Id="rId9" Type="http://schemas.openxmlformats.org/officeDocument/2006/relationships/slide" Target="slide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microsoft.com/office/2007/relationships/hdphoto" Target="../media/hdphoto3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png"/><Relationship Id="rId4" Type="http://schemas.microsoft.com/office/2007/relationships/hdphoto" Target="../media/hdphoto4.wdp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9.png"/><Relationship Id="rId7" Type="http://schemas.openxmlformats.org/officeDocument/2006/relationships/image" Target="../media/image56.png"/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Relationship Id="rId6" Type="http://schemas.microsoft.com/office/2007/relationships/hdphoto" Target="../media/hdphoto4.wdp"/><Relationship Id="rId5" Type="http://schemas.openxmlformats.org/officeDocument/2006/relationships/image" Target="../media/image58.png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gif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5" Type="http://schemas.openxmlformats.org/officeDocument/2006/relationships/image" Target="../media/image62.png"/><Relationship Id="rId4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jpe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29EE5-6344-45C3-9987-FC41555478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374461"/>
            <a:ext cx="7772400" cy="2387600"/>
          </a:xfrm>
        </p:spPr>
        <p:txBody>
          <a:bodyPr>
            <a:normAutofit/>
          </a:bodyPr>
          <a:lstStyle/>
          <a:p>
            <a:r>
              <a:rPr lang="zh-TW" altLang="en-US" sz="4400" dirty="0">
                <a:latin typeface="思源黑體 Medium" panose="020B0600000000000000" pitchFamily="34" charset="-120"/>
                <a:ea typeface="思源黑體 Medium" panose="020B0600000000000000" pitchFamily="34" charset="-120"/>
              </a:rPr>
              <a:t>易換是恩賜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6ECD18-8359-4121-9F66-C70548706B79}"/>
              </a:ext>
            </a:extLst>
          </p:cNvPr>
          <p:cNvSpPr txBox="1"/>
          <p:nvPr/>
        </p:nvSpPr>
        <p:spPr>
          <a:xfrm>
            <a:off x="3662604" y="4937760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講員：廖文豪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2A3EA45-0167-4ADF-8029-730824E5B11C}"/>
              </a:ext>
            </a:extLst>
          </p:cNvPr>
          <p:cNvSpPr/>
          <p:nvPr/>
        </p:nvSpPr>
        <p:spPr>
          <a:xfrm>
            <a:off x="2055223" y="3085011"/>
            <a:ext cx="5033554" cy="93181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易</a:t>
            </a:r>
            <a:r>
              <a:rPr lang="en-US" altLang="zh-TW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之探源</a:t>
            </a:r>
          </a:p>
        </p:txBody>
      </p:sp>
    </p:spTree>
    <p:extLst>
      <p:ext uri="{BB962C8B-B14F-4D97-AF65-F5344CB8AC3E}">
        <p14:creationId xmlns:p14="http://schemas.microsoft.com/office/powerpoint/2010/main" val="2982228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hlinkClick r:id="rId2" action="ppaction://hlinksldjump"/>
            <a:extLst>
              <a:ext uri="{FF2B5EF4-FFF2-40B4-BE49-F238E27FC236}">
                <a16:creationId xmlns:a16="http://schemas.microsoft.com/office/drawing/2014/main" id="{55CA453A-6195-4D18-B61F-2F78953C51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3" r="1013"/>
          <a:stretch/>
        </p:blipFill>
        <p:spPr bwMode="auto">
          <a:xfrm flipH="1">
            <a:off x="5822038" y="285581"/>
            <a:ext cx="3115184" cy="211974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Oval 13">
            <a:hlinkClick r:id="rId4" action="ppaction://hlinksldjump"/>
            <a:extLst>
              <a:ext uri="{FF2B5EF4-FFF2-40B4-BE49-F238E27FC236}">
                <a16:creationId xmlns:a16="http://schemas.microsoft.com/office/drawing/2014/main" id="{734F1C32-5F2F-44E9-ADAC-BDB0BC86CA5C}"/>
              </a:ext>
            </a:extLst>
          </p:cNvPr>
          <p:cNvSpPr/>
          <p:nvPr/>
        </p:nvSpPr>
        <p:spPr>
          <a:xfrm>
            <a:off x="3853390" y="2668070"/>
            <a:ext cx="2242066" cy="2114500"/>
          </a:xfrm>
          <a:prstGeom prst="ellipse">
            <a:avLst/>
          </a:prstGeom>
          <a:solidFill>
            <a:srgbClr val="FFA54F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9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易</a:t>
            </a:r>
          </a:p>
        </p:txBody>
      </p:sp>
      <p:pic>
        <p:nvPicPr>
          <p:cNvPr id="6152" name="Picture 8" descr="Good Morning Animation GIF by kimburgerly - Find &amp; Share on GIPHY">
            <a:hlinkClick r:id="rId5" action="ppaction://hlinksldjump"/>
            <a:extLst>
              <a:ext uri="{FF2B5EF4-FFF2-40B4-BE49-F238E27FC236}">
                <a16:creationId xmlns:a16="http://schemas.microsoft.com/office/drawing/2014/main" id="{4909BCE2-366A-4EFF-BAED-2154796520D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374" y="3758882"/>
            <a:ext cx="2626693" cy="262669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>
            <a:hlinkClick r:id="rId7" action="ppaction://hlinksldjump"/>
            <a:extLst>
              <a:ext uri="{FF2B5EF4-FFF2-40B4-BE49-F238E27FC236}">
                <a16:creationId xmlns:a16="http://schemas.microsoft.com/office/drawing/2014/main" id="{8C150A5F-52BB-4BBE-9817-DC8C16E3F9D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2579" y="420017"/>
            <a:ext cx="3880320" cy="21826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圖片 28">
            <a:hlinkClick r:id="rId9" action="ppaction://hlinksldjump"/>
            <a:extLst>
              <a:ext uri="{FF2B5EF4-FFF2-40B4-BE49-F238E27FC236}">
                <a16:creationId xmlns:a16="http://schemas.microsoft.com/office/drawing/2014/main" id="{4CA94386-2781-41A2-9FFC-5ECAC5087453}"/>
              </a:ext>
            </a:extLst>
          </p:cNvPr>
          <p:cNvPicPr/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97" r="6046"/>
          <a:stretch/>
        </p:blipFill>
        <p:spPr bwMode="auto">
          <a:xfrm>
            <a:off x="6539093" y="3877931"/>
            <a:ext cx="1661673" cy="21197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DD3A9769-CB10-4534-BA5E-2741FA48A995}"/>
              </a:ext>
            </a:extLst>
          </p:cNvPr>
          <p:cNvGrpSpPr/>
          <p:nvPr/>
        </p:nvGrpSpPr>
        <p:grpSpPr>
          <a:xfrm>
            <a:off x="2799455" y="1370603"/>
            <a:ext cx="3981167" cy="4238170"/>
            <a:chOff x="2799455" y="1370603"/>
            <a:chExt cx="3981167" cy="4238170"/>
          </a:xfrm>
        </p:grpSpPr>
        <p:pic>
          <p:nvPicPr>
            <p:cNvPr id="9" name="Picture 4" descr="&amp;33.E7D9;">
              <a:extLst>
                <a:ext uri="{FF2B5EF4-FFF2-40B4-BE49-F238E27FC236}">
                  <a16:creationId xmlns:a16="http://schemas.microsoft.com/office/drawing/2014/main" id="{69996BA7-1A5A-4475-BA73-F27F38A23E1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877" r="18406"/>
            <a:stretch/>
          </p:blipFill>
          <p:spPr bwMode="auto">
            <a:xfrm>
              <a:off x="6226598" y="2450729"/>
              <a:ext cx="366778" cy="5589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4" descr="&amp;43.E345;">
              <a:extLst>
                <a:ext uri="{FF2B5EF4-FFF2-40B4-BE49-F238E27FC236}">
                  <a16:creationId xmlns:a16="http://schemas.microsoft.com/office/drawing/2014/main" id="{CEB9BFAE-9743-472D-9F6B-DD3866C20FF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73" r="14303"/>
            <a:stretch/>
          </p:blipFill>
          <p:spPr bwMode="auto">
            <a:xfrm flipH="1">
              <a:off x="3265159" y="3818849"/>
              <a:ext cx="403694" cy="5932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46" name="Picture 2" descr="&amp;33.E7DC;">
              <a:extLst>
                <a:ext uri="{FF2B5EF4-FFF2-40B4-BE49-F238E27FC236}">
                  <a16:creationId xmlns:a16="http://schemas.microsoft.com/office/drawing/2014/main" id="{92377FFB-C486-4A68-8153-7E6397E243B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360" r="22611"/>
            <a:stretch/>
          </p:blipFill>
          <p:spPr bwMode="auto">
            <a:xfrm>
              <a:off x="5463513" y="1780907"/>
              <a:ext cx="451699" cy="7557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48" name="Picture 4" descr="&amp;84.E126;">
              <a:extLst>
                <a:ext uri="{FF2B5EF4-FFF2-40B4-BE49-F238E27FC236}">
                  <a16:creationId xmlns:a16="http://schemas.microsoft.com/office/drawing/2014/main" id="{82150B34-25F4-46AC-ABAB-20B1A1F114F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274" r="20064"/>
            <a:stretch/>
          </p:blipFill>
          <p:spPr bwMode="auto">
            <a:xfrm>
              <a:off x="4337713" y="1370603"/>
              <a:ext cx="631025" cy="10100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50" name="Picture 6" descr="&amp;51.F56D;">
              <a:extLst>
                <a:ext uri="{FF2B5EF4-FFF2-40B4-BE49-F238E27FC236}">
                  <a16:creationId xmlns:a16="http://schemas.microsoft.com/office/drawing/2014/main" id="{8D8197DD-7C6A-4130-9B55-61296D14D0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07537" y="3715819"/>
              <a:ext cx="673085" cy="6535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2" descr="&amp;33.E87C;">
              <a:extLst>
                <a:ext uri="{FF2B5EF4-FFF2-40B4-BE49-F238E27FC236}">
                  <a16:creationId xmlns:a16="http://schemas.microsoft.com/office/drawing/2014/main" id="{4492DF4C-E263-4A73-A282-0E254A3F70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65348" y="4871559"/>
              <a:ext cx="572365" cy="5557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6" descr="&amp;33.E83E;">
              <a:extLst>
                <a:ext uri="{FF2B5EF4-FFF2-40B4-BE49-F238E27FC236}">
                  <a16:creationId xmlns:a16="http://schemas.microsoft.com/office/drawing/2014/main" id="{246284FB-33F6-4026-931D-E46984808F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9455" y="2658712"/>
              <a:ext cx="793338" cy="7702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2" descr="&amp;45.E800;">
              <a:extLst>
                <a:ext uri="{FF2B5EF4-FFF2-40B4-BE49-F238E27FC236}">
                  <a16:creationId xmlns:a16="http://schemas.microsoft.com/office/drawing/2014/main" id="{AC5B1782-9B5E-4F82-AAD1-EB83E9F9EE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5923" y="4937804"/>
              <a:ext cx="691048" cy="6709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90280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7C8F31E0-3368-4696-935B-A99CD80793B8}"/>
              </a:ext>
            </a:extLst>
          </p:cNvPr>
          <p:cNvSpPr/>
          <p:nvPr/>
        </p:nvSpPr>
        <p:spPr>
          <a:xfrm>
            <a:off x="0" y="-21275"/>
            <a:ext cx="9144000" cy="1466044"/>
          </a:xfrm>
          <a:prstGeom prst="rect">
            <a:avLst/>
          </a:prstGeom>
          <a:solidFill>
            <a:srgbClr val="FFA5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186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5D07367-1C4C-4874-B179-AFD560FAD4EB}"/>
              </a:ext>
            </a:extLst>
          </p:cNvPr>
          <p:cNvSpPr txBox="1"/>
          <p:nvPr/>
        </p:nvSpPr>
        <p:spPr>
          <a:xfrm>
            <a:off x="2180060" y="368400"/>
            <a:ext cx="45801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>
                <a:latin typeface="思源黑體 Medium" panose="020B0600000000000000" pitchFamily="34" charset="-120"/>
                <a:ea typeface="思源黑體 Medium" panose="020B0600000000000000" pitchFamily="34" charset="-120"/>
              </a:rPr>
              <a:t>易的假說</a:t>
            </a:r>
            <a:r>
              <a:rPr lang="en-US" altLang="zh-TW" sz="4000" dirty="0">
                <a:latin typeface="思源黑體 Medium" panose="020B0600000000000000" pitchFamily="34" charset="-120"/>
                <a:ea typeface="思源黑體 Medium" panose="020B0600000000000000" pitchFamily="34" charset="-120"/>
              </a:rPr>
              <a:t>1</a:t>
            </a:r>
            <a:r>
              <a:rPr lang="zh-TW" altLang="en-US" sz="4000" dirty="0">
                <a:latin typeface="思源黑體 Medium" panose="020B0600000000000000" pitchFamily="34" charset="-120"/>
                <a:ea typeface="思源黑體 Medium" panose="020B0600000000000000" pitchFamily="34" charset="-120"/>
              </a:rPr>
              <a:t>：蜥蜴說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67A52B63-7F77-4D8D-AD6D-001CC144FA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8358" y="1583672"/>
            <a:ext cx="5877495" cy="510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437" tIns="7218" rIns="14437" bIns="7218" numCol="1" anchor="ctr" anchorCtr="0" compatLnSpc="1">
            <a:prstTxWarp prst="textNoShape">
              <a:avLst/>
            </a:prstTxWarp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TW" sz="2400" b="0" i="0" dirty="0">
                <a:solidFill>
                  <a:srgbClr val="000000"/>
                </a:solidFill>
                <a:effectLst/>
                <a:latin typeface="思源黑體 Medium" panose="020B0600000000000000" pitchFamily="34" charset="-120"/>
                <a:ea typeface="思源黑體 Medium" panose="020B0600000000000000" pitchFamily="34" charset="-120"/>
              </a:rPr>
              <a:t>《</a:t>
            </a:r>
            <a:r>
              <a:rPr lang="zh-TW" altLang="en-US" sz="2400" b="0" i="0" dirty="0">
                <a:solidFill>
                  <a:srgbClr val="000000"/>
                </a:solidFill>
                <a:effectLst/>
                <a:latin typeface="思源黑體 Medium" panose="020B0600000000000000" pitchFamily="34" charset="-120"/>
                <a:ea typeface="思源黑體 Medium" panose="020B0600000000000000" pitchFamily="34" charset="-120"/>
              </a:rPr>
              <a:t>說文</a:t>
            </a:r>
            <a:r>
              <a:rPr lang="en-US" altLang="zh-TW" sz="2400" b="0" i="0" dirty="0">
                <a:solidFill>
                  <a:srgbClr val="000000"/>
                </a:solidFill>
                <a:effectLst/>
                <a:latin typeface="思源黑體 Medium" panose="020B0600000000000000" pitchFamily="34" charset="-120"/>
                <a:ea typeface="思源黑體 Medium" panose="020B0600000000000000" pitchFamily="34" charset="-120"/>
              </a:rPr>
              <a:t>》</a:t>
            </a:r>
            <a:r>
              <a:rPr lang="zh-TW" altLang="en-US" sz="2400" b="0" i="0" dirty="0">
                <a:solidFill>
                  <a:srgbClr val="000000"/>
                </a:solidFill>
                <a:effectLst/>
                <a:latin typeface="思源黑體 Medium" panose="020B0600000000000000" pitchFamily="34" charset="-120"/>
                <a:ea typeface="思源黑體 Medium" panose="020B0600000000000000" pitchFamily="34" charset="-120"/>
              </a:rPr>
              <a:t>：「易，蜥易，守宮也。象形。」</a:t>
            </a:r>
            <a:endParaRPr lang="zh-TW" altLang="en-US" sz="2400" b="0" i="0" dirty="0">
              <a:solidFill>
                <a:srgbClr val="666666"/>
              </a:solidFill>
              <a:effectLst/>
              <a:latin typeface="思源黑體 Medium" panose="020B0600000000000000" pitchFamily="34" charset="-120"/>
              <a:ea typeface="思源黑體 Medium" panose="020B0600000000000000" pitchFamily="34" charset="-12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9DB469A-C5CD-499F-8E28-861205611D35}"/>
              </a:ext>
            </a:extLst>
          </p:cNvPr>
          <p:cNvGrpSpPr/>
          <p:nvPr/>
        </p:nvGrpSpPr>
        <p:grpSpPr>
          <a:xfrm>
            <a:off x="6020235" y="5578952"/>
            <a:ext cx="1444816" cy="842497"/>
            <a:chOff x="6020235" y="5578952"/>
            <a:chExt cx="1444816" cy="842497"/>
          </a:xfrm>
        </p:grpSpPr>
        <p:cxnSp>
          <p:nvCxnSpPr>
            <p:cNvPr id="32" name="肘形接點 201">
              <a:extLst>
                <a:ext uri="{FF2B5EF4-FFF2-40B4-BE49-F238E27FC236}">
                  <a16:creationId xmlns:a16="http://schemas.microsoft.com/office/drawing/2014/main" id="{3820E115-2A1C-4AF8-BC21-FAC3A2D3E406}"/>
                </a:ext>
              </a:extLst>
            </p:cNvPr>
            <p:cNvCxnSpPr>
              <a:cxnSpLocks/>
              <a:stCxn id="46" idx="2"/>
              <a:endCxn id="35" idx="1"/>
            </p:cNvCxnSpPr>
            <p:nvPr/>
          </p:nvCxnSpPr>
          <p:spPr>
            <a:xfrm rot="16200000" flipH="1">
              <a:off x="6154875" y="5444312"/>
              <a:ext cx="470645" cy="739926"/>
            </a:xfrm>
            <a:prstGeom prst="bentConnector2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圓角矩形 144">
              <a:extLst>
                <a:ext uri="{FF2B5EF4-FFF2-40B4-BE49-F238E27FC236}">
                  <a16:creationId xmlns:a16="http://schemas.microsoft.com/office/drawing/2014/main" id="{86790E46-64A2-449A-9262-9D94A94EE7DD}"/>
                </a:ext>
              </a:extLst>
            </p:cNvPr>
            <p:cNvSpPr/>
            <p:nvPr/>
          </p:nvSpPr>
          <p:spPr>
            <a:xfrm>
              <a:off x="6760160" y="5677746"/>
              <a:ext cx="704891" cy="743703"/>
            </a:xfrm>
            <a:prstGeom prst="round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600" dirty="0">
                  <a:solidFill>
                    <a:schemeClr val="tx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蜴</a:t>
              </a:r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DE4A3C0A-B97E-4AD3-8851-DACF0BAB21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0935" y="2375145"/>
            <a:ext cx="2174637" cy="2174637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72DD62F-B211-4CDA-AAC4-BFE03F9178CE}"/>
              </a:ext>
            </a:extLst>
          </p:cNvPr>
          <p:cNvGrpSpPr/>
          <p:nvPr/>
        </p:nvGrpSpPr>
        <p:grpSpPr>
          <a:xfrm>
            <a:off x="1412229" y="4834575"/>
            <a:ext cx="6052100" cy="999548"/>
            <a:chOff x="1412229" y="4834575"/>
            <a:chExt cx="6052100" cy="999548"/>
          </a:xfrm>
        </p:grpSpPr>
        <p:sp>
          <p:nvSpPr>
            <p:cNvPr id="25" name="文字方塊 41">
              <a:extLst>
                <a:ext uri="{FF2B5EF4-FFF2-40B4-BE49-F238E27FC236}">
                  <a16:creationId xmlns:a16="http://schemas.microsoft.com/office/drawing/2014/main" id="{B8030103-3691-4A05-BD20-A09E382C639D}"/>
                </a:ext>
              </a:extLst>
            </p:cNvPr>
            <p:cNvSpPr txBox="1"/>
            <p:nvPr/>
          </p:nvSpPr>
          <p:spPr>
            <a:xfrm>
              <a:off x="5656155" y="5607450"/>
              <a:ext cx="377789" cy="22667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TW" altLang="en-US" sz="1200" dirty="0"/>
                <a:t>秦代</a:t>
              </a:r>
            </a:p>
          </p:txBody>
        </p:sp>
        <p:sp>
          <p:nvSpPr>
            <p:cNvPr id="18" name="圓角矩形 142">
              <a:extLst>
                <a:ext uri="{FF2B5EF4-FFF2-40B4-BE49-F238E27FC236}">
                  <a16:creationId xmlns:a16="http://schemas.microsoft.com/office/drawing/2014/main" id="{705BD032-FCF8-4639-8798-E2F430E362F5}"/>
                </a:ext>
              </a:extLst>
            </p:cNvPr>
            <p:cNvSpPr/>
            <p:nvPr/>
          </p:nvSpPr>
          <p:spPr>
            <a:xfrm>
              <a:off x="1412229" y="4837284"/>
              <a:ext cx="3790501" cy="743703"/>
            </a:xfrm>
            <a:prstGeom prst="round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36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24" name="文字方塊 39">
              <a:extLst>
                <a:ext uri="{FF2B5EF4-FFF2-40B4-BE49-F238E27FC236}">
                  <a16:creationId xmlns:a16="http://schemas.microsoft.com/office/drawing/2014/main" id="{C651DB3C-3F98-4FCF-ACB1-83CDE6B1088C}"/>
                </a:ext>
              </a:extLst>
            </p:cNvPr>
            <p:cNvSpPr txBox="1"/>
            <p:nvPr/>
          </p:nvSpPr>
          <p:spPr>
            <a:xfrm>
              <a:off x="2741904" y="5623440"/>
              <a:ext cx="724780" cy="17394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TW" altLang="en-US" sz="1200" dirty="0"/>
                <a:t>商代與周代</a:t>
              </a:r>
            </a:p>
          </p:txBody>
        </p:sp>
        <p:pic>
          <p:nvPicPr>
            <p:cNvPr id="33" name="Picture 32" descr="&amp;33.E87A;">
              <a:extLst>
                <a:ext uri="{FF2B5EF4-FFF2-40B4-BE49-F238E27FC236}">
                  <a16:creationId xmlns:a16="http://schemas.microsoft.com/office/drawing/2014/main" id="{6207F4DF-55FF-4F1D-8BBB-654194AB18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033" r="12387"/>
            <a:stretch/>
          </p:blipFill>
          <p:spPr bwMode="auto">
            <a:xfrm>
              <a:off x="3685110" y="4976187"/>
              <a:ext cx="391117" cy="5091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2" descr="&amp;33.E87C;">
              <a:extLst>
                <a:ext uri="{FF2B5EF4-FFF2-40B4-BE49-F238E27FC236}">
                  <a16:creationId xmlns:a16="http://schemas.microsoft.com/office/drawing/2014/main" id="{B1541E0A-751C-4E5B-8C80-E7C618F23E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04294" y="4958506"/>
              <a:ext cx="572365" cy="5557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" name="Picture 4" descr="&amp;43.E345;">
              <a:extLst>
                <a:ext uri="{FF2B5EF4-FFF2-40B4-BE49-F238E27FC236}">
                  <a16:creationId xmlns:a16="http://schemas.microsoft.com/office/drawing/2014/main" id="{E6268326-086F-43F1-B7DE-02F72083206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73" r="14303"/>
            <a:stretch/>
          </p:blipFill>
          <p:spPr bwMode="auto">
            <a:xfrm flipH="1">
              <a:off x="1522234" y="4934167"/>
              <a:ext cx="403694" cy="5932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45" name="直線單箭頭接點 140">
              <a:extLst>
                <a:ext uri="{FF2B5EF4-FFF2-40B4-BE49-F238E27FC236}">
                  <a16:creationId xmlns:a16="http://schemas.microsoft.com/office/drawing/2014/main" id="{CA380EFF-5F49-4119-A07A-222EDF0D7628}"/>
                </a:ext>
              </a:extLst>
            </p:cNvPr>
            <p:cNvCxnSpPr>
              <a:stCxn id="46" idx="3"/>
              <a:endCxn id="47" idx="1"/>
            </p:cNvCxnSpPr>
            <p:nvPr/>
          </p:nvCxnSpPr>
          <p:spPr>
            <a:xfrm flipV="1">
              <a:off x="6401327" y="5206427"/>
              <a:ext cx="358111" cy="675"/>
            </a:xfrm>
            <a:prstGeom prst="straightConnector1">
              <a:avLst/>
            </a:prstGeom>
            <a:ln w="3175" cmpd="sng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圓角矩形 143">
              <a:extLst>
                <a:ext uri="{FF2B5EF4-FFF2-40B4-BE49-F238E27FC236}">
                  <a16:creationId xmlns:a16="http://schemas.microsoft.com/office/drawing/2014/main" id="{DC2FC1CE-6056-4C01-85B5-65AF9328CED1}"/>
                </a:ext>
              </a:extLst>
            </p:cNvPr>
            <p:cNvSpPr/>
            <p:nvPr/>
          </p:nvSpPr>
          <p:spPr>
            <a:xfrm>
              <a:off x="5639141" y="4835250"/>
              <a:ext cx="762186" cy="743703"/>
            </a:xfrm>
            <a:prstGeom prst="round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36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47" name="圓角矩形 144">
              <a:extLst>
                <a:ext uri="{FF2B5EF4-FFF2-40B4-BE49-F238E27FC236}">
                  <a16:creationId xmlns:a16="http://schemas.microsoft.com/office/drawing/2014/main" id="{90CADB80-30F6-4420-B62B-152626F60F38}"/>
                </a:ext>
              </a:extLst>
            </p:cNvPr>
            <p:cNvSpPr/>
            <p:nvPr/>
          </p:nvSpPr>
          <p:spPr>
            <a:xfrm>
              <a:off x="6759438" y="4834575"/>
              <a:ext cx="704891" cy="743703"/>
            </a:xfrm>
            <a:prstGeom prst="round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600" dirty="0">
                  <a:solidFill>
                    <a:schemeClr val="tx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易</a:t>
              </a:r>
            </a:p>
          </p:txBody>
        </p:sp>
        <p:pic>
          <p:nvPicPr>
            <p:cNvPr id="48" name="Picture 32" descr="&amp;27.6613;">
              <a:extLst>
                <a:ext uri="{FF2B5EF4-FFF2-40B4-BE49-F238E27FC236}">
                  <a16:creationId xmlns:a16="http://schemas.microsoft.com/office/drawing/2014/main" id="{335E9099-AD74-49D3-881F-974AE85D654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012" r="24798"/>
            <a:stretch/>
          </p:blipFill>
          <p:spPr bwMode="auto">
            <a:xfrm>
              <a:off x="5779350" y="4907366"/>
              <a:ext cx="462132" cy="614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49" name="直線單箭頭接點 139">
              <a:extLst>
                <a:ext uri="{FF2B5EF4-FFF2-40B4-BE49-F238E27FC236}">
                  <a16:creationId xmlns:a16="http://schemas.microsoft.com/office/drawing/2014/main" id="{08A25E20-BCD8-48E9-9613-916339868863}"/>
                </a:ext>
              </a:extLst>
            </p:cNvPr>
            <p:cNvCxnSpPr>
              <a:cxnSpLocks/>
              <a:stCxn id="18" idx="3"/>
              <a:endCxn id="46" idx="1"/>
            </p:cNvCxnSpPr>
            <p:nvPr/>
          </p:nvCxnSpPr>
          <p:spPr>
            <a:xfrm flipV="1">
              <a:off x="5202730" y="5207102"/>
              <a:ext cx="436411" cy="2034"/>
            </a:xfrm>
            <a:prstGeom prst="straightConnector1">
              <a:avLst/>
            </a:prstGeom>
            <a:ln w="3175" cmpd="sng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050" name="Picture 2" descr="&amp;34.F279;">
              <a:extLst>
                <a:ext uri="{FF2B5EF4-FFF2-40B4-BE49-F238E27FC236}">
                  <a16:creationId xmlns:a16="http://schemas.microsoft.com/office/drawing/2014/main" id="{7DD3F6F6-EA4D-46DE-B32A-25C15BEBE52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984" r="12341"/>
            <a:stretch/>
          </p:blipFill>
          <p:spPr bwMode="auto">
            <a:xfrm>
              <a:off x="2565903" y="4949827"/>
              <a:ext cx="482143" cy="6026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2" name="Picture 4" descr="&amp;45.E803;">
              <a:extLst>
                <a:ext uri="{FF2B5EF4-FFF2-40B4-BE49-F238E27FC236}">
                  <a16:creationId xmlns:a16="http://schemas.microsoft.com/office/drawing/2014/main" id="{2C2FB363-5165-4BC7-BD80-3DBC82E29B4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681" r="15700"/>
            <a:stretch/>
          </p:blipFill>
          <p:spPr bwMode="auto">
            <a:xfrm>
              <a:off x="1991888" y="4882044"/>
              <a:ext cx="482143" cy="6822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4" name="Picture 6" descr="&amp;33.E83E;">
              <a:extLst>
                <a:ext uri="{FF2B5EF4-FFF2-40B4-BE49-F238E27FC236}">
                  <a16:creationId xmlns:a16="http://schemas.microsoft.com/office/drawing/2014/main" id="{99E3DAC6-B0D7-477D-AF9B-0E64F53A0F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1266" y="4963240"/>
              <a:ext cx="547756" cy="5318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4" descr="&amp;84.E126;">
              <a:extLst>
                <a:ext uri="{FF2B5EF4-FFF2-40B4-BE49-F238E27FC236}">
                  <a16:creationId xmlns:a16="http://schemas.microsoft.com/office/drawing/2014/main" id="{60B6170B-8CDD-48EB-97F7-B9ABC4AD90E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274" r="20064"/>
            <a:stretch/>
          </p:blipFill>
          <p:spPr bwMode="auto">
            <a:xfrm>
              <a:off x="4706122" y="4914060"/>
              <a:ext cx="402927" cy="6449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DFD0E56D-90FE-47AC-B014-28DC0307EED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774" y="2375145"/>
            <a:ext cx="3960732" cy="2232413"/>
          </a:xfrm>
          <a:prstGeom prst="rect">
            <a:avLst/>
          </a:prstGeom>
        </p:spPr>
      </p:pic>
      <p:pic>
        <p:nvPicPr>
          <p:cNvPr id="36" name="Picture 35">
            <a:hlinkClick r:id="rId14" action="ppaction://hlinksldjump"/>
            <a:extLst>
              <a:ext uri="{FF2B5EF4-FFF2-40B4-BE49-F238E27FC236}">
                <a16:creationId xmlns:a16="http://schemas.microsoft.com/office/drawing/2014/main" id="{22B0974C-A829-4575-9BA1-E59F135F5EC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50579" y="5834123"/>
            <a:ext cx="708322" cy="708322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95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7C8F31E0-3368-4696-935B-A99CD80793B8}"/>
              </a:ext>
            </a:extLst>
          </p:cNvPr>
          <p:cNvSpPr/>
          <p:nvPr/>
        </p:nvSpPr>
        <p:spPr>
          <a:xfrm>
            <a:off x="0" y="-21275"/>
            <a:ext cx="9144000" cy="1466044"/>
          </a:xfrm>
          <a:prstGeom prst="rect">
            <a:avLst/>
          </a:prstGeom>
          <a:solidFill>
            <a:srgbClr val="FFA5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186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5D07367-1C4C-4874-B179-AFD560FAD4EB}"/>
              </a:ext>
            </a:extLst>
          </p:cNvPr>
          <p:cNvSpPr txBox="1"/>
          <p:nvPr/>
        </p:nvSpPr>
        <p:spPr>
          <a:xfrm>
            <a:off x="1864857" y="404167"/>
            <a:ext cx="45801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>
                <a:latin typeface="思源黑體 Medium" panose="020B0600000000000000" pitchFamily="34" charset="-120"/>
                <a:ea typeface="思源黑體 Medium" panose="020B0600000000000000" pitchFamily="34" charset="-120"/>
              </a:rPr>
              <a:t>易的假說</a:t>
            </a:r>
            <a:r>
              <a:rPr lang="en-US" altLang="zh-TW" sz="4000" dirty="0">
                <a:latin typeface="思源黑體 Medium" panose="020B0600000000000000" pitchFamily="34" charset="-120"/>
                <a:ea typeface="思源黑體 Medium" panose="020B0600000000000000" pitchFamily="34" charset="-120"/>
              </a:rPr>
              <a:t>2</a:t>
            </a:r>
            <a:r>
              <a:rPr lang="zh-TW" altLang="en-US" sz="4000" dirty="0">
                <a:latin typeface="思源黑體 Medium" panose="020B0600000000000000" pitchFamily="34" charset="-120"/>
                <a:ea typeface="思源黑體 Medium" panose="020B0600000000000000" pitchFamily="34" charset="-120"/>
              </a:rPr>
              <a:t>：日月說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34ABBF3-93FB-4DFD-9F00-A770AF2E5B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514" y="1741766"/>
            <a:ext cx="7746785" cy="427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437" tIns="7218" rIns="14437" bIns="7218" numCol="1" anchor="ctr" anchorCtr="0" compatLnSpc="1">
            <a:prstTxWarp prst="textNoShape">
              <a:avLst/>
            </a:prstTxWarp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TW" sz="2000" dirty="0">
                <a:latin typeface="思源黑體 Medium" panose="020B0600000000000000" pitchFamily="34" charset="-120"/>
                <a:ea typeface="思源黑體 Medium" panose="020B0600000000000000" pitchFamily="34" charset="-120"/>
              </a:rPr>
              <a:t>《</a:t>
            </a:r>
            <a:r>
              <a:rPr lang="zh-TW" altLang="en-US" sz="2000" dirty="0">
                <a:latin typeface="思源黑體 Medium" panose="020B0600000000000000" pitchFamily="34" charset="-120"/>
                <a:ea typeface="思源黑體 Medium" panose="020B0600000000000000" pitchFamily="34" charset="-120"/>
              </a:rPr>
              <a:t>易傳</a:t>
            </a:r>
            <a:r>
              <a:rPr lang="en-US" altLang="zh-TW" sz="2000" dirty="0">
                <a:latin typeface="思源黑體 Medium" panose="020B0600000000000000" pitchFamily="34" charset="-120"/>
                <a:ea typeface="思源黑體 Medium" panose="020B0600000000000000" pitchFamily="34" charset="-120"/>
              </a:rPr>
              <a:t>·</a:t>
            </a:r>
            <a:r>
              <a:rPr lang="zh-TW" altLang="en-US" sz="2000" dirty="0">
                <a:latin typeface="思源黑體 Medium" panose="020B0600000000000000" pitchFamily="34" charset="-120"/>
                <a:ea typeface="思源黑體 Medium" panose="020B0600000000000000" pitchFamily="34" charset="-120"/>
              </a:rPr>
              <a:t>說卦傳</a:t>
            </a:r>
            <a:r>
              <a:rPr lang="en-US" altLang="zh-TW" sz="2000" dirty="0">
                <a:latin typeface="思源黑體 Medium" panose="020B0600000000000000" pitchFamily="34" charset="-120"/>
                <a:ea typeface="思源黑體 Medium" panose="020B0600000000000000" pitchFamily="34" charset="-120"/>
              </a:rPr>
              <a:t>》 </a:t>
            </a:r>
            <a:r>
              <a:rPr lang="zh-TW" altLang="en-US" sz="2000" b="0" i="0" dirty="0">
                <a:effectLst/>
                <a:latin typeface="思源黑體 Medium" panose="020B0600000000000000" pitchFamily="34" charset="-120"/>
                <a:ea typeface="思源黑體 Medium" panose="020B0600000000000000" pitchFamily="34" charset="-120"/>
              </a:rPr>
              <a:t>：「日月運行，一寒一暑，乾道成男，坤道成女。」</a:t>
            </a:r>
          </a:p>
        </p:txBody>
      </p:sp>
      <p:pic>
        <p:nvPicPr>
          <p:cNvPr id="2056" name="Picture 8">
            <a:extLst>
              <a:ext uri="{FF2B5EF4-FFF2-40B4-BE49-F238E27FC236}">
                <a16:creationId xmlns:a16="http://schemas.microsoft.com/office/drawing/2014/main" id="{D862D6A3-A2AF-43A2-871A-E433505DFD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576" y="3381750"/>
            <a:ext cx="2833304" cy="2833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&amp;33.E7DC;">
            <a:extLst>
              <a:ext uri="{FF2B5EF4-FFF2-40B4-BE49-F238E27FC236}">
                <a16:creationId xmlns:a16="http://schemas.microsoft.com/office/drawing/2014/main" id="{6D3DFE58-75D8-44A7-BF28-15E6F8E56D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60" r="22611"/>
          <a:stretch/>
        </p:blipFill>
        <p:spPr bwMode="auto">
          <a:xfrm>
            <a:off x="5278205" y="4061898"/>
            <a:ext cx="880343" cy="1473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29FEC3D2-2917-452A-A781-BA908F0C12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829" y="2409528"/>
            <a:ext cx="4647188" cy="508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437" tIns="7218" rIns="14437" bIns="7218" numCol="1" anchor="ctr" anchorCtr="0" compatLnSpc="1">
            <a:prstTxWarp prst="textNoShape">
              <a:avLst/>
            </a:prstTxWarp>
            <a:spAutoFit/>
          </a:bodyPr>
          <a:lstStyle/>
          <a:p>
            <a:pPr algn="l">
              <a:lnSpc>
                <a:spcPct val="150000"/>
              </a:lnSpc>
            </a:pP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段玉裁注：「易，象日月之形。」</a:t>
            </a:r>
            <a:endParaRPr lang="zh-TW" altLang="en-US" b="0" i="0" dirty="0">
              <a:effectLst/>
              <a:latin typeface="思源黑體 Medium" panose="020B0600000000000000" pitchFamily="34" charset="-120"/>
              <a:ea typeface="思源黑體 Medium" panose="020B0600000000000000" pitchFamily="34" charset="-12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73683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6B813278-48AB-4BF1-987D-CF6F27115C6B}"/>
              </a:ext>
            </a:extLst>
          </p:cNvPr>
          <p:cNvGrpSpPr/>
          <p:nvPr/>
        </p:nvGrpSpPr>
        <p:grpSpPr>
          <a:xfrm>
            <a:off x="434137" y="2959553"/>
            <a:ext cx="1611873" cy="1611873"/>
            <a:chOff x="434137" y="2959553"/>
            <a:chExt cx="1611873" cy="1611873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EB14F4B7-1135-4BB2-8E0B-584731EDA256}"/>
                </a:ext>
              </a:extLst>
            </p:cNvPr>
            <p:cNvSpPr/>
            <p:nvPr/>
          </p:nvSpPr>
          <p:spPr>
            <a:xfrm>
              <a:off x="434137" y="2959553"/>
              <a:ext cx="1611873" cy="1611873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6D1073B-B207-4D95-8B67-9C2C43B7BF04}"/>
                </a:ext>
              </a:extLst>
            </p:cNvPr>
            <p:cNvSpPr txBox="1"/>
            <p:nvPr/>
          </p:nvSpPr>
          <p:spPr>
            <a:xfrm>
              <a:off x="1430386" y="3456773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3200" dirty="0"/>
                <a:t>？</a:t>
              </a:r>
            </a:p>
          </p:txBody>
        </p:sp>
        <p:pic>
          <p:nvPicPr>
            <p:cNvPr id="18" name="Picture 2" descr="&amp;33.E7DC;">
              <a:hlinkClick r:id="" action="ppaction://noaction"/>
              <a:extLst>
                <a:ext uri="{FF2B5EF4-FFF2-40B4-BE49-F238E27FC236}">
                  <a16:creationId xmlns:a16="http://schemas.microsoft.com/office/drawing/2014/main" id="{7E9B19E2-55F9-4B34-9B41-A872582E4DF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360" r="22611"/>
            <a:stretch/>
          </p:blipFill>
          <p:spPr bwMode="auto">
            <a:xfrm>
              <a:off x="942272" y="3289272"/>
              <a:ext cx="569220" cy="9524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8A8D21A-6C6C-436E-9DEC-12B9C07ECE8E}"/>
              </a:ext>
            </a:extLst>
          </p:cNvPr>
          <p:cNvGrpSpPr/>
          <p:nvPr/>
        </p:nvGrpSpPr>
        <p:grpSpPr>
          <a:xfrm>
            <a:off x="1809957" y="698524"/>
            <a:ext cx="4504749" cy="2497082"/>
            <a:chOff x="1809957" y="698524"/>
            <a:chExt cx="4504749" cy="2497082"/>
          </a:xfrm>
        </p:grpSpPr>
        <p:pic>
          <p:nvPicPr>
            <p:cNvPr id="3" name="Picture 2">
              <a:hlinkClick r:id="" action="ppaction://noaction"/>
              <a:extLst>
                <a:ext uri="{FF2B5EF4-FFF2-40B4-BE49-F238E27FC236}">
                  <a16:creationId xmlns:a16="http://schemas.microsoft.com/office/drawing/2014/main" id="{B58C5D64-A980-44E8-98D1-607FBDF69F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5086" y="698524"/>
              <a:ext cx="3179620" cy="2119746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8" name="Picture 34" descr="&amp;34.E414;">
              <a:extLst>
                <a:ext uri="{FF2B5EF4-FFF2-40B4-BE49-F238E27FC236}">
                  <a16:creationId xmlns:a16="http://schemas.microsoft.com/office/drawing/2014/main" id="{6203F20A-F8CB-439E-BBCA-C2B3E3B808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5314" y="1139550"/>
              <a:ext cx="636213" cy="9694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 descr="&amp;43.F4A9;">
              <a:extLst>
                <a:ext uri="{FF2B5EF4-FFF2-40B4-BE49-F238E27FC236}">
                  <a16:creationId xmlns:a16="http://schemas.microsoft.com/office/drawing/2014/main" id="{56B47882-797F-4EB3-8430-11322E165AB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179" r="16110"/>
            <a:stretch/>
          </p:blipFill>
          <p:spPr bwMode="auto">
            <a:xfrm>
              <a:off x="1917391" y="2157903"/>
              <a:ext cx="529785" cy="5605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2E335915-6029-4347-AEBB-E01ECF39606B}"/>
                </a:ext>
              </a:extLst>
            </p:cNvPr>
            <p:cNvCxnSpPr>
              <a:stCxn id="21" idx="7"/>
              <a:endCxn id="3" idx="1"/>
            </p:cNvCxnSpPr>
            <p:nvPr/>
          </p:nvCxnSpPr>
          <p:spPr>
            <a:xfrm flipV="1">
              <a:off x="1809957" y="1758397"/>
              <a:ext cx="1325129" cy="143720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88AC0BC-15B8-4526-B86B-875D15A5A303}"/>
              </a:ext>
            </a:extLst>
          </p:cNvPr>
          <p:cNvGrpSpPr/>
          <p:nvPr/>
        </p:nvGrpSpPr>
        <p:grpSpPr>
          <a:xfrm>
            <a:off x="2046010" y="2674400"/>
            <a:ext cx="5377933" cy="2119746"/>
            <a:chOff x="2046010" y="2674400"/>
            <a:chExt cx="5377933" cy="2119746"/>
          </a:xfrm>
        </p:grpSpPr>
        <p:pic>
          <p:nvPicPr>
            <p:cNvPr id="2" name="Picture 1">
              <a:hlinkClick r:id="" action="ppaction://noaction"/>
              <a:extLst>
                <a:ext uri="{FF2B5EF4-FFF2-40B4-BE49-F238E27FC236}">
                  <a16:creationId xmlns:a16="http://schemas.microsoft.com/office/drawing/2014/main" id="{096AF320-7B99-4DCB-A866-08A0D26695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3" r="1013"/>
            <a:stretch/>
          </p:blipFill>
          <p:spPr bwMode="auto">
            <a:xfrm flipH="1">
              <a:off x="4308759" y="2674400"/>
              <a:ext cx="3115184" cy="2119746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6" descr="&amp;33.EF86;">
              <a:extLst>
                <a:ext uri="{FF2B5EF4-FFF2-40B4-BE49-F238E27FC236}">
                  <a16:creationId xmlns:a16="http://schemas.microsoft.com/office/drawing/2014/main" id="{DF718E45-0892-4BA1-8C45-2F9FE316CC7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003" r="17616"/>
            <a:stretch/>
          </p:blipFill>
          <p:spPr bwMode="auto">
            <a:xfrm>
              <a:off x="2472521" y="2989638"/>
              <a:ext cx="526896" cy="7373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70" name="Picture 2" descr="&amp;33.EF94;">
              <a:extLst>
                <a:ext uri="{FF2B5EF4-FFF2-40B4-BE49-F238E27FC236}">
                  <a16:creationId xmlns:a16="http://schemas.microsoft.com/office/drawing/2014/main" id="{56839321-5B7C-4977-88B4-1E27FCEF8A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88220" y="3015616"/>
              <a:ext cx="740163" cy="7186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01ED5145-D13C-49E7-9713-6944BF0847C6}"/>
                </a:ext>
              </a:extLst>
            </p:cNvPr>
            <p:cNvCxnSpPr>
              <a:cxnSpLocks/>
              <a:stCxn id="21" idx="6"/>
              <a:endCxn id="2" idx="3"/>
            </p:cNvCxnSpPr>
            <p:nvPr/>
          </p:nvCxnSpPr>
          <p:spPr>
            <a:xfrm flipV="1">
              <a:off x="2046010" y="3734273"/>
              <a:ext cx="2262749" cy="3121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195089D-9DAB-4907-843E-8AB8885D1F38}"/>
              </a:ext>
            </a:extLst>
          </p:cNvPr>
          <p:cNvGrpSpPr/>
          <p:nvPr/>
        </p:nvGrpSpPr>
        <p:grpSpPr>
          <a:xfrm>
            <a:off x="1809957" y="4213887"/>
            <a:ext cx="4398226" cy="2303084"/>
            <a:chOff x="1809957" y="4213887"/>
            <a:chExt cx="4398226" cy="2303084"/>
          </a:xfrm>
        </p:grpSpPr>
        <p:pic>
          <p:nvPicPr>
            <p:cNvPr id="7" name="Picture 6">
              <a:hlinkClick r:id="" action="ppaction://noaction"/>
              <a:extLst>
                <a:ext uri="{FF2B5EF4-FFF2-40B4-BE49-F238E27FC236}">
                  <a16:creationId xmlns:a16="http://schemas.microsoft.com/office/drawing/2014/main" id="{72E2A75C-9155-43FB-8996-1127EC7162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3" r="1013"/>
            <a:stretch/>
          </p:blipFill>
          <p:spPr bwMode="auto">
            <a:xfrm flipH="1">
              <a:off x="3135086" y="4425863"/>
              <a:ext cx="3073097" cy="2091108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15" descr="&amp;32.E942;">
              <a:extLst>
                <a:ext uri="{FF2B5EF4-FFF2-40B4-BE49-F238E27FC236}">
                  <a16:creationId xmlns:a16="http://schemas.microsoft.com/office/drawing/2014/main" id="{DF8FFAF7-BD20-4F0A-AD93-C9992A984457}"/>
                </a:ext>
              </a:extLst>
            </p:cNvPr>
            <p:cNvPicPr/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59" r="7375"/>
            <a:stretch/>
          </p:blipFill>
          <p:spPr bwMode="auto">
            <a:xfrm>
              <a:off x="2296944" y="4213887"/>
              <a:ext cx="681326" cy="7214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A37CC5FF-3A06-438E-A3A9-93CE3B281BAF}"/>
                </a:ext>
              </a:extLst>
            </p:cNvPr>
            <p:cNvCxnSpPr>
              <a:cxnSpLocks/>
              <a:stCxn id="21" idx="5"/>
              <a:endCxn id="7" idx="3"/>
            </p:cNvCxnSpPr>
            <p:nvPr/>
          </p:nvCxnSpPr>
          <p:spPr>
            <a:xfrm>
              <a:off x="1809957" y="4335373"/>
              <a:ext cx="1325129" cy="113604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69655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7C8F31E0-3368-4696-935B-A99CD80793B8}"/>
              </a:ext>
            </a:extLst>
          </p:cNvPr>
          <p:cNvSpPr/>
          <p:nvPr/>
        </p:nvSpPr>
        <p:spPr>
          <a:xfrm>
            <a:off x="0" y="9526"/>
            <a:ext cx="9144000" cy="1466044"/>
          </a:xfrm>
          <a:prstGeom prst="rect">
            <a:avLst/>
          </a:prstGeom>
          <a:solidFill>
            <a:srgbClr val="FFA5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186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35A5A9B-CE77-434D-9884-603EC6465B94}"/>
              </a:ext>
            </a:extLst>
          </p:cNvPr>
          <p:cNvSpPr txBox="1"/>
          <p:nvPr/>
        </p:nvSpPr>
        <p:spPr>
          <a:xfrm>
            <a:off x="2317984" y="398164"/>
            <a:ext cx="40318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>
                <a:latin typeface="ㄅ字嗨注音宋體 Bold" panose="02020700000000000000" pitchFamily="18" charset="-120"/>
                <a:ea typeface="ㄅ字嗨注音宋體 Bold" panose="02020700000000000000" pitchFamily="18" charset="-120"/>
              </a:rPr>
              <a:t>易與昜之別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282574C-A072-448E-B8A0-FE4B6B8E9507}"/>
              </a:ext>
            </a:extLst>
          </p:cNvPr>
          <p:cNvGrpSpPr/>
          <p:nvPr/>
        </p:nvGrpSpPr>
        <p:grpSpPr>
          <a:xfrm>
            <a:off x="733082" y="3794849"/>
            <a:ext cx="7600023" cy="1456024"/>
            <a:chOff x="733082" y="3794849"/>
            <a:chExt cx="7600023" cy="1456024"/>
          </a:xfrm>
        </p:grpSpPr>
        <p:pic>
          <p:nvPicPr>
            <p:cNvPr id="69" name="Picture 18" descr="&amp;43.E259;">
              <a:extLst>
                <a:ext uri="{FF2B5EF4-FFF2-40B4-BE49-F238E27FC236}">
                  <a16:creationId xmlns:a16="http://schemas.microsoft.com/office/drawing/2014/main" id="{B12BBFC6-D83F-48D1-A6BA-B9BAC0F0DBE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568" r="27461"/>
            <a:stretch/>
          </p:blipFill>
          <p:spPr bwMode="auto">
            <a:xfrm>
              <a:off x="1131147" y="3970845"/>
              <a:ext cx="405747" cy="8387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5" name="Picture 20" descr="&amp;27.661C;">
              <a:extLst>
                <a:ext uri="{FF2B5EF4-FFF2-40B4-BE49-F238E27FC236}">
                  <a16:creationId xmlns:a16="http://schemas.microsoft.com/office/drawing/2014/main" id="{FFB89EB2-DF03-4929-ACC7-27A0661548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00689" y="4007858"/>
              <a:ext cx="867553" cy="793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1" name="Picture 4" descr="&amp;33.E7D9;">
              <a:extLst>
                <a:ext uri="{FF2B5EF4-FFF2-40B4-BE49-F238E27FC236}">
                  <a16:creationId xmlns:a16="http://schemas.microsoft.com/office/drawing/2014/main" id="{4639C166-3867-41B7-9B04-0275A0EB9CD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877" r="18406"/>
            <a:stretch/>
          </p:blipFill>
          <p:spPr bwMode="auto">
            <a:xfrm>
              <a:off x="1999534" y="3952857"/>
              <a:ext cx="527843" cy="8043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" name="Picture 6" descr="&amp;33.E7F0;">
              <a:extLst>
                <a:ext uri="{FF2B5EF4-FFF2-40B4-BE49-F238E27FC236}">
                  <a16:creationId xmlns:a16="http://schemas.microsoft.com/office/drawing/2014/main" id="{C4B53E01-4623-4E81-A6FB-50026545E15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226" r="18349"/>
            <a:stretch/>
          </p:blipFill>
          <p:spPr bwMode="auto">
            <a:xfrm>
              <a:off x="2950983" y="3911659"/>
              <a:ext cx="514881" cy="8138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" name="文字方塊 41">
              <a:extLst>
                <a:ext uri="{FF2B5EF4-FFF2-40B4-BE49-F238E27FC236}">
                  <a16:creationId xmlns:a16="http://schemas.microsoft.com/office/drawing/2014/main" id="{7A49B8F8-B0BC-41D2-9435-15503D792638}"/>
                </a:ext>
              </a:extLst>
            </p:cNvPr>
            <p:cNvSpPr txBox="1"/>
            <p:nvPr/>
          </p:nvSpPr>
          <p:spPr>
            <a:xfrm>
              <a:off x="6029572" y="4952478"/>
              <a:ext cx="497325" cy="2983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TW" altLang="en-US" dirty="0"/>
                <a:t>秦代</a:t>
              </a:r>
            </a:p>
          </p:txBody>
        </p:sp>
        <p:sp>
          <p:nvSpPr>
            <p:cNvPr id="43" name="文字方塊 39">
              <a:extLst>
                <a:ext uri="{FF2B5EF4-FFF2-40B4-BE49-F238E27FC236}">
                  <a16:creationId xmlns:a16="http://schemas.microsoft.com/office/drawing/2014/main" id="{66BAA516-45BF-4394-BD60-3EE88161941D}"/>
                </a:ext>
              </a:extLst>
            </p:cNvPr>
            <p:cNvSpPr txBox="1"/>
            <p:nvPr/>
          </p:nvSpPr>
          <p:spPr>
            <a:xfrm>
              <a:off x="2165366" y="4930599"/>
              <a:ext cx="1243311" cy="2983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TW" altLang="en-US" dirty="0"/>
                <a:t>商代與周代</a:t>
              </a:r>
            </a:p>
          </p:txBody>
        </p:sp>
        <p:sp>
          <p:nvSpPr>
            <p:cNvPr id="63" name="圓角矩形 142">
              <a:extLst>
                <a:ext uri="{FF2B5EF4-FFF2-40B4-BE49-F238E27FC236}">
                  <a16:creationId xmlns:a16="http://schemas.microsoft.com/office/drawing/2014/main" id="{B0233D8C-5D48-4EC4-8519-12DA69F08912}"/>
                </a:ext>
              </a:extLst>
            </p:cNvPr>
            <p:cNvSpPr/>
            <p:nvPr/>
          </p:nvSpPr>
          <p:spPr>
            <a:xfrm>
              <a:off x="733082" y="3798747"/>
              <a:ext cx="4345275" cy="1070290"/>
            </a:xfrm>
            <a:prstGeom prst="round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48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endParaRPr>
            </a:p>
          </p:txBody>
        </p:sp>
        <p:cxnSp>
          <p:nvCxnSpPr>
            <p:cNvPr id="71" name="直線單箭頭接點 140">
              <a:extLst>
                <a:ext uri="{FF2B5EF4-FFF2-40B4-BE49-F238E27FC236}">
                  <a16:creationId xmlns:a16="http://schemas.microsoft.com/office/drawing/2014/main" id="{5BE297D0-B6B7-4A53-9DAB-9029BE3CDE20}"/>
                </a:ext>
              </a:extLst>
            </p:cNvPr>
            <p:cNvCxnSpPr>
              <a:stCxn id="72" idx="3"/>
              <a:endCxn id="73" idx="1"/>
            </p:cNvCxnSpPr>
            <p:nvPr/>
          </p:nvCxnSpPr>
          <p:spPr>
            <a:xfrm flipV="1">
              <a:off x="6803301" y="4329994"/>
              <a:ext cx="515370" cy="971"/>
            </a:xfrm>
            <a:prstGeom prst="straightConnector1">
              <a:avLst/>
            </a:prstGeom>
            <a:ln w="3175" cmpd="sng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圓角矩形 143">
              <a:extLst>
                <a:ext uri="{FF2B5EF4-FFF2-40B4-BE49-F238E27FC236}">
                  <a16:creationId xmlns:a16="http://schemas.microsoft.com/office/drawing/2014/main" id="{C8C93932-59A8-4B77-B48A-D32C369BB87A}"/>
                </a:ext>
              </a:extLst>
            </p:cNvPr>
            <p:cNvSpPr/>
            <p:nvPr/>
          </p:nvSpPr>
          <p:spPr>
            <a:xfrm>
              <a:off x="5706412" y="3795820"/>
              <a:ext cx="1096889" cy="1070290"/>
            </a:xfrm>
            <a:prstGeom prst="round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48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73" name="圓角矩形 144">
              <a:extLst>
                <a:ext uri="{FF2B5EF4-FFF2-40B4-BE49-F238E27FC236}">
                  <a16:creationId xmlns:a16="http://schemas.microsoft.com/office/drawing/2014/main" id="{FD2EF63A-08CD-4EEA-A1ED-84D74C0E5F8D}"/>
                </a:ext>
              </a:extLst>
            </p:cNvPr>
            <p:cNvSpPr/>
            <p:nvPr/>
          </p:nvSpPr>
          <p:spPr>
            <a:xfrm>
              <a:off x="7318671" y="3794849"/>
              <a:ext cx="1014434" cy="1070290"/>
            </a:xfrm>
            <a:prstGeom prst="round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4800" dirty="0">
                  <a:solidFill>
                    <a:schemeClr val="tx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昜</a:t>
              </a:r>
            </a:p>
          </p:txBody>
        </p:sp>
        <p:cxnSp>
          <p:nvCxnSpPr>
            <p:cNvPr id="75" name="直線單箭頭接點 139">
              <a:extLst>
                <a:ext uri="{FF2B5EF4-FFF2-40B4-BE49-F238E27FC236}">
                  <a16:creationId xmlns:a16="http://schemas.microsoft.com/office/drawing/2014/main" id="{0840F18C-AB56-4033-ABB8-A8706F56B6F8}"/>
                </a:ext>
              </a:extLst>
            </p:cNvPr>
            <p:cNvCxnSpPr>
              <a:cxnSpLocks/>
              <a:stCxn id="63" idx="3"/>
              <a:endCxn id="72" idx="1"/>
            </p:cNvCxnSpPr>
            <p:nvPr/>
          </p:nvCxnSpPr>
          <p:spPr>
            <a:xfrm flipV="1">
              <a:off x="5078357" y="4330966"/>
              <a:ext cx="628055" cy="2927"/>
            </a:xfrm>
            <a:prstGeom prst="straightConnector1">
              <a:avLst/>
            </a:prstGeom>
            <a:ln w="3175" cmpd="sng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9" name="Picture 2" descr="&amp;33.E7DC;">
              <a:extLst>
                <a:ext uri="{FF2B5EF4-FFF2-40B4-BE49-F238E27FC236}">
                  <a16:creationId xmlns:a16="http://schemas.microsoft.com/office/drawing/2014/main" id="{F6046360-13A0-47CC-BE24-C0AFE5F862F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360" r="22611"/>
            <a:stretch/>
          </p:blipFill>
          <p:spPr bwMode="auto">
            <a:xfrm>
              <a:off x="3901951" y="3864271"/>
              <a:ext cx="590555" cy="9881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39AED572-B47D-403A-8DC1-C818DD45E260}"/>
              </a:ext>
            </a:extLst>
          </p:cNvPr>
          <p:cNvGrpSpPr/>
          <p:nvPr/>
        </p:nvGrpSpPr>
        <p:grpSpPr>
          <a:xfrm>
            <a:off x="733082" y="2496493"/>
            <a:ext cx="7600023" cy="1074189"/>
            <a:chOff x="733082" y="2496493"/>
            <a:chExt cx="7600023" cy="1074189"/>
          </a:xfrm>
        </p:grpSpPr>
        <p:sp>
          <p:nvSpPr>
            <p:cNvPr id="42" name="圓角矩形 142">
              <a:extLst>
                <a:ext uri="{FF2B5EF4-FFF2-40B4-BE49-F238E27FC236}">
                  <a16:creationId xmlns:a16="http://schemas.microsoft.com/office/drawing/2014/main" id="{F9C25406-36BE-406C-8999-6057282AE30D}"/>
                </a:ext>
              </a:extLst>
            </p:cNvPr>
            <p:cNvSpPr/>
            <p:nvPr/>
          </p:nvSpPr>
          <p:spPr>
            <a:xfrm>
              <a:off x="733082" y="2500392"/>
              <a:ext cx="4345275" cy="1070290"/>
            </a:xfrm>
            <a:prstGeom prst="round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48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endParaRPr>
            </a:p>
          </p:txBody>
        </p:sp>
        <p:pic>
          <p:nvPicPr>
            <p:cNvPr id="44" name="Picture 43" descr="&amp;33.E87A;">
              <a:extLst>
                <a:ext uri="{FF2B5EF4-FFF2-40B4-BE49-F238E27FC236}">
                  <a16:creationId xmlns:a16="http://schemas.microsoft.com/office/drawing/2014/main" id="{9018C384-A9DD-4A26-9A20-1792F38B98A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033" r="12387"/>
            <a:stretch/>
          </p:blipFill>
          <p:spPr bwMode="auto">
            <a:xfrm>
              <a:off x="1964507" y="2720900"/>
              <a:ext cx="562870" cy="7327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7" name="Picture 4" descr="&amp;43.E345;">
              <a:extLst>
                <a:ext uri="{FF2B5EF4-FFF2-40B4-BE49-F238E27FC236}">
                  <a16:creationId xmlns:a16="http://schemas.microsoft.com/office/drawing/2014/main" id="{DCF5B98B-21B5-4FCB-B173-BA5B0C0B20C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73" r="14303"/>
            <a:stretch/>
          </p:blipFill>
          <p:spPr bwMode="auto">
            <a:xfrm flipH="1">
              <a:off x="1056131" y="2660429"/>
              <a:ext cx="580970" cy="8537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48" name="直線單箭頭接點 140">
              <a:extLst>
                <a:ext uri="{FF2B5EF4-FFF2-40B4-BE49-F238E27FC236}">
                  <a16:creationId xmlns:a16="http://schemas.microsoft.com/office/drawing/2014/main" id="{2891EF73-6EA9-41C5-9564-6098D91C10E0}"/>
                </a:ext>
              </a:extLst>
            </p:cNvPr>
            <p:cNvCxnSpPr>
              <a:stCxn id="49" idx="3"/>
              <a:endCxn id="50" idx="1"/>
            </p:cNvCxnSpPr>
            <p:nvPr/>
          </p:nvCxnSpPr>
          <p:spPr>
            <a:xfrm flipV="1">
              <a:off x="6803301" y="3031639"/>
              <a:ext cx="515370" cy="971"/>
            </a:xfrm>
            <a:prstGeom prst="straightConnector1">
              <a:avLst/>
            </a:prstGeom>
            <a:ln w="3175" cmpd="sng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圓角矩形 143">
              <a:extLst>
                <a:ext uri="{FF2B5EF4-FFF2-40B4-BE49-F238E27FC236}">
                  <a16:creationId xmlns:a16="http://schemas.microsoft.com/office/drawing/2014/main" id="{5AE24C52-F274-4152-8DBA-4B8A4B111E1A}"/>
                </a:ext>
              </a:extLst>
            </p:cNvPr>
            <p:cNvSpPr/>
            <p:nvPr/>
          </p:nvSpPr>
          <p:spPr>
            <a:xfrm>
              <a:off x="5706412" y="2497464"/>
              <a:ext cx="1096889" cy="1070290"/>
            </a:xfrm>
            <a:prstGeom prst="round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48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50" name="圓角矩形 144">
              <a:extLst>
                <a:ext uri="{FF2B5EF4-FFF2-40B4-BE49-F238E27FC236}">
                  <a16:creationId xmlns:a16="http://schemas.microsoft.com/office/drawing/2014/main" id="{BCB13B17-BB74-4CB5-9A60-A4F1DF814AE8}"/>
                </a:ext>
              </a:extLst>
            </p:cNvPr>
            <p:cNvSpPr/>
            <p:nvPr/>
          </p:nvSpPr>
          <p:spPr>
            <a:xfrm>
              <a:off x="7318671" y="2496493"/>
              <a:ext cx="1014434" cy="1070290"/>
            </a:xfrm>
            <a:prstGeom prst="round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4800" dirty="0">
                  <a:solidFill>
                    <a:schemeClr val="tx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易</a:t>
              </a:r>
            </a:p>
          </p:txBody>
        </p:sp>
        <p:pic>
          <p:nvPicPr>
            <p:cNvPr id="51" name="Picture 32" descr="&amp;27.6613;">
              <a:extLst>
                <a:ext uri="{FF2B5EF4-FFF2-40B4-BE49-F238E27FC236}">
                  <a16:creationId xmlns:a16="http://schemas.microsoft.com/office/drawing/2014/main" id="{CA8184F6-CB7D-4DE1-B8EC-C066F0E536F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012" r="24798"/>
            <a:stretch/>
          </p:blipFill>
          <p:spPr bwMode="auto">
            <a:xfrm>
              <a:off x="5908191" y="2601249"/>
              <a:ext cx="665071" cy="8836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52" name="直線單箭頭接點 139">
              <a:extLst>
                <a:ext uri="{FF2B5EF4-FFF2-40B4-BE49-F238E27FC236}">
                  <a16:creationId xmlns:a16="http://schemas.microsoft.com/office/drawing/2014/main" id="{0D2B68E0-3A33-462C-9021-6DA551E03BC9}"/>
                </a:ext>
              </a:extLst>
            </p:cNvPr>
            <p:cNvCxnSpPr>
              <a:cxnSpLocks/>
              <a:stCxn id="42" idx="3"/>
              <a:endCxn id="49" idx="1"/>
            </p:cNvCxnSpPr>
            <p:nvPr/>
          </p:nvCxnSpPr>
          <p:spPr>
            <a:xfrm flipV="1">
              <a:off x="5078357" y="3032610"/>
              <a:ext cx="628055" cy="2927"/>
            </a:xfrm>
            <a:prstGeom prst="straightConnector1">
              <a:avLst/>
            </a:prstGeom>
            <a:ln w="3175" cmpd="sng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2" name="Picture 6" descr="&amp;33.E83E;">
              <a:extLst>
                <a:ext uri="{FF2B5EF4-FFF2-40B4-BE49-F238E27FC236}">
                  <a16:creationId xmlns:a16="http://schemas.microsoft.com/office/drawing/2014/main" id="{CE84628C-1294-4ED4-A029-9791739E40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0428" y="2681658"/>
              <a:ext cx="788295" cy="7653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0" name="Picture 4" descr="&amp;84.E126;">
              <a:extLst>
                <a:ext uri="{FF2B5EF4-FFF2-40B4-BE49-F238E27FC236}">
                  <a16:creationId xmlns:a16="http://schemas.microsoft.com/office/drawing/2014/main" id="{6D5B760B-244B-4886-B31A-F42F7268E3F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274" r="20064"/>
            <a:stretch/>
          </p:blipFill>
          <p:spPr bwMode="auto">
            <a:xfrm>
              <a:off x="3998206" y="2601249"/>
              <a:ext cx="595273" cy="9527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6" name="Picture 25">
            <a:hlinkClick r:id="rId14" action="ppaction://hlinksldjump"/>
            <a:extLst>
              <a:ext uri="{FF2B5EF4-FFF2-40B4-BE49-F238E27FC236}">
                <a16:creationId xmlns:a16="http://schemas.microsoft.com/office/drawing/2014/main" id="{2DBF207C-C419-442A-881F-1B6ED2263DA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825887" y="5811060"/>
            <a:ext cx="750077" cy="750077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41376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7C8F31E0-3368-4696-935B-A99CD80793B8}"/>
              </a:ext>
            </a:extLst>
          </p:cNvPr>
          <p:cNvSpPr/>
          <p:nvPr/>
        </p:nvSpPr>
        <p:spPr>
          <a:xfrm>
            <a:off x="0" y="-21275"/>
            <a:ext cx="9144000" cy="1466044"/>
          </a:xfrm>
          <a:prstGeom prst="rect">
            <a:avLst/>
          </a:prstGeom>
          <a:solidFill>
            <a:srgbClr val="FFA5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186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5D07367-1C4C-4874-B179-AFD560FAD4EB}"/>
              </a:ext>
            </a:extLst>
          </p:cNvPr>
          <p:cNvSpPr txBox="1"/>
          <p:nvPr/>
        </p:nvSpPr>
        <p:spPr>
          <a:xfrm>
            <a:off x="1621967" y="409066"/>
            <a:ext cx="59715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>
                <a:latin typeface="思源黑體 Medium" panose="020B0600000000000000" pitchFamily="34" charset="-120"/>
                <a:ea typeface="思源黑體 Medium" panose="020B0600000000000000" pitchFamily="34" charset="-120"/>
              </a:rPr>
              <a:t>易的假說</a:t>
            </a:r>
            <a:r>
              <a:rPr lang="en-US" altLang="zh-TW" sz="4000" dirty="0">
                <a:latin typeface="思源黑體 Medium" panose="020B0600000000000000" pitchFamily="34" charset="-120"/>
                <a:ea typeface="思源黑體 Medium" panose="020B0600000000000000" pitchFamily="34" charset="-120"/>
              </a:rPr>
              <a:t>3</a:t>
            </a:r>
            <a:r>
              <a:rPr lang="zh-TW" altLang="en-US" sz="4000" dirty="0">
                <a:latin typeface="思源黑體 Medium" panose="020B0600000000000000" pitchFamily="34" charset="-120"/>
                <a:ea typeface="思源黑體 Medium" panose="020B0600000000000000" pitchFamily="34" charset="-120"/>
              </a:rPr>
              <a:t>：滿溢</a:t>
            </a:r>
            <a:r>
              <a:rPr lang="en-US" altLang="zh-TW" sz="4000" dirty="0">
                <a:latin typeface="思源黑體 Medium" panose="020B0600000000000000" pitchFamily="34" charset="-120"/>
                <a:ea typeface="思源黑體 Medium" panose="020B0600000000000000" pitchFamily="34" charset="-120"/>
              </a:rPr>
              <a:t>(</a:t>
            </a:r>
            <a:r>
              <a:rPr lang="zh-TW" altLang="en-US" sz="4000" dirty="0">
                <a:latin typeface="思源黑體 Medium" panose="020B0600000000000000" pitchFamily="34" charset="-120"/>
                <a:ea typeface="思源黑體 Medium" panose="020B0600000000000000" pitchFamily="34" charset="-120"/>
              </a:rPr>
              <a:t>增益</a:t>
            </a:r>
            <a:r>
              <a:rPr lang="en-US" altLang="zh-TW" sz="4000" dirty="0">
                <a:latin typeface="思源黑體 Medium" panose="020B0600000000000000" pitchFamily="34" charset="-120"/>
                <a:ea typeface="思源黑體 Medium" panose="020B0600000000000000" pitchFamily="34" charset="-120"/>
              </a:rPr>
              <a:t>)</a:t>
            </a:r>
            <a:r>
              <a:rPr lang="zh-TW" altLang="en-US" sz="4000" dirty="0">
                <a:latin typeface="思源黑體 Medium" panose="020B0600000000000000" pitchFamily="34" charset="-120"/>
                <a:ea typeface="思源黑體 Medium" panose="020B0600000000000000" pitchFamily="34" charset="-120"/>
              </a:rPr>
              <a:t>說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67A52B63-7F77-4D8D-AD6D-001CC144FA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5990" y="2997294"/>
            <a:ext cx="4453444" cy="510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437" tIns="7218" rIns="14437" bIns="7218" numCol="1" anchor="ctr" anchorCtr="0" compatLnSpc="1">
            <a:prstTxWarp prst="textNoShape">
              <a:avLst/>
            </a:prstTxWarp>
            <a:spAutoFit/>
          </a:bodyPr>
          <a:lstStyle/>
          <a:p>
            <a:pPr algn="l">
              <a:lnSpc>
                <a:spcPct val="150000"/>
              </a:lnSpc>
            </a:pPr>
            <a:r>
              <a:rPr lang="zh-TW" altLang="en-US" sz="2400" b="0" i="0" dirty="0">
                <a:solidFill>
                  <a:srgbClr val="000000"/>
                </a:solidFill>
                <a:effectLst/>
                <a:latin typeface="思源黑體 Medium" panose="020B0600000000000000" pitchFamily="34" charset="-120"/>
                <a:ea typeface="思源黑體 Medium" panose="020B0600000000000000" pitchFamily="34" charset="-120"/>
              </a:rPr>
              <a:t>郭沫若：</a:t>
            </a:r>
            <a:r>
              <a:rPr lang="zh-TW" altLang="en-US" sz="2400" b="0" i="0" dirty="0">
                <a:solidFill>
                  <a:srgbClr val="FF0000"/>
                </a:solidFill>
                <a:effectLst/>
                <a:latin typeface="思源黑體 Medium" panose="020B0600000000000000" pitchFamily="34" charset="-120"/>
                <a:ea typeface="思源黑體 Medium" panose="020B0600000000000000" pitchFamily="34" charset="-120"/>
              </a:rPr>
              <a:t>易</a:t>
            </a:r>
            <a:r>
              <a:rPr lang="zh-TW" altLang="en-US" sz="2400" b="0" i="0" dirty="0">
                <a:solidFill>
                  <a:srgbClr val="000000"/>
                </a:solidFill>
                <a:effectLst/>
                <a:latin typeface="思源黑體 Medium" panose="020B0600000000000000" pitchFamily="34" charset="-120"/>
                <a:ea typeface="思源黑體 Medium" panose="020B0600000000000000" pitchFamily="34" charset="-120"/>
              </a:rPr>
              <a:t>乃</a:t>
            </a:r>
            <a:r>
              <a:rPr lang="zh-TW" altLang="en-US" sz="2400" b="0" i="0" dirty="0">
                <a:solidFill>
                  <a:srgbClr val="FF0000"/>
                </a:solidFill>
                <a:effectLst/>
                <a:latin typeface="思源黑體 Medium" panose="020B0600000000000000" pitchFamily="34" charset="-120"/>
                <a:ea typeface="思源黑體 Medium" panose="020B0600000000000000" pitchFamily="34" charset="-120"/>
              </a:rPr>
              <a:t>益</a:t>
            </a:r>
            <a:r>
              <a:rPr lang="zh-TW" altLang="en-US" sz="2400" b="0" i="0" dirty="0">
                <a:solidFill>
                  <a:srgbClr val="000000"/>
                </a:solidFill>
                <a:effectLst/>
                <a:latin typeface="思源黑體 Medium" panose="020B0600000000000000" pitchFamily="34" charset="-120"/>
                <a:ea typeface="思源黑體 Medium" panose="020B0600000000000000" pitchFamily="34" charset="-120"/>
              </a:rPr>
              <a:t>之分化字</a:t>
            </a:r>
            <a:endParaRPr lang="zh-TW" altLang="en-US" sz="2400" b="0" i="0" dirty="0">
              <a:solidFill>
                <a:srgbClr val="666666"/>
              </a:solidFill>
              <a:effectLst/>
              <a:latin typeface="思源黑體 Medium" panose="020B0600000000000000" pitchFamily="34" charset="-120"/>
              <a:ea typeface="思源黑體 Medium" panose="020B0600000000000000" pitchFamily="34" charset="-12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FE17DA0-8977-47AB-A27F-B866A4345EE3}"/>
              </a:ext>
            </a:extLst>
          </p:cNvPr>
          <p:cNvGrpSpPr/>
          <p:nvPr/>
        </p:nvGrpSpPr>
        <p:grpSpPr>
          <a:xfrm>
            <a:off x="3443414" y="3983168"/>
            <a:ext cx="4516132" cy="1932176"/>
            <a:chOff x="3443414" y="3983168"/>
            <a:chExt cx="4516132" cy="1932176"/>
          </a:xfrm>
        </p:grpSpPr>
        <p:cxnSp>
          <p:nvCxnSpPr>
            <p:cNvPr id="26" name="直線單箭頭接點 138">
              <a:extLst>
                <a:ext uri="{FF2B5EF4-FFF2-40B4-BE49-F238E27FC236}">
                  <a16:creationId xmlns:a16="http://schemas.microsoft.com/office/drawing/2014/main" id="{ADD7559C-3DF3-4C74-988F-CC46471BF35C}"/>
                </a:ext>
              </a:extLst>
            </p:cNvPr>
            <p:cNvCxnSpPr>
              <a:stCxn id="30" idx="3"/>
              <a:endCxn id="36" idx="1"/>
            </p:cNvCxnSpPr>
            <p:nvPr/>
          </p:nvCxnSpPr>
          <p:spPr>
            <a:xfrm flipV="1">
              <a:off x="4214748" y="4810898"/>
              <a:ext cx="450496" cy="5281"/>
            </a:xfrm>
            <a:prstGeom prst="straightConnector1">
              <a:avLst/>
            </a:prstGeom>
            <a:ln w="3175" cmpd="sng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線單箭頭接點 139">
              <a:extLst>
                <a:ext uri="{FF2B5EF4-FFF2-40B4-BE49-F238E27FC236}">
                  <a16:creationId xmlns:a16="http://schemas.microsoft.com/office/drawing/2014/main" id="{99F6B963-1A24-45DB-AFD6-185E7829FEE7}"/>
                </a:ext>
              </a:extLst>
            </p:cNvPr>
            <p:cNvCxnSpPr>
              <a:stCxn id="36" idx="3"/>
              <a:endCxn id="37" idx="1"/>
            </p:cNvCxnSpPr>
            <p:nvPr/>
          </p:nvCxnSpPr>
          <p:spPr>
            <a:xfrm>
              <a:off x="5439645" y="4810898"/>
              <a:ext cx="499644" cy="451202"/>
            </a:xfrm>
            <a:prstGeom prst="straightConnector1">
              <a:avLst/>
            </a:prstGeom>
            <a:ln w="3175" cmpd="sng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單箭頭接點 140">
              <a:extLst>
                <a:ext uri="{FF2B5EF4-FFF2-40B4-BE49-F238E27FC236}">
                  <a16:creationId xmlns:a16="http://schemas.microsoft.com/office/drawing/2014/main" id="{F9056317-6536-40FA-9F91-9070B103FC49}"/>
                </a:ext>
              </a:extLst>
            </p:cNvPr>
            <p:cNvCxnSpPr>
              <a:stCxn id="37" idx="3"/>
              <a:endCxn id="38" idx="1"/>
            </p:cNvCxnSpPr>
            <p:nvPr/>
          </p:nvCxnSpPr>
          <p:spPr>
            <a:xfrm flipV="1">
              <a:off x="6748443" y="5261383"/>
              <a:ext cx="460182" cy="717"/>
            </a:xfrm>
            <a:prstGeom prst="straightConnector1">
              <a:avLst/>
            </a:prstGeom>
            <a:ln w="3175" cmpd="sng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圓角矩形 141">
              <a:extLst>
                <a:ext uri="{FF2B5EF4-FFF2-40B4-BE49-F238E27FC236}">
                  <a16:creationId xmlns:a16="http://schemas.microsoft.com/office/drawing/2014/main" id="{11BF7F8D-305F-4077-A68D-213A857A2B2C}"/>
                </a:ext>
              </a:extLst>
            </p:cNvPr>
            <p:cNvSpPr/>
            <p:nvPr/>
          </p:nvSpPr>
          <p:spPr>
            <a:xfrm>
              <a:off x="3443414" y="4421414"/>
              <a:ext cx="771334" cy="789530"/>
            </a:xfrm>
            <a:prstGeom prst="round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36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36" name="圓角矩形 142">
              <a:extLst>
                <a:ext uri="{FF2B5EF4-FFF2-40B4-BE49-F238E27FC236}">
                  <a16:creationId xmlns:a16="http://schemas.microsoft.com/office/drawing/2014/main" id="{3C9A9E3F-9FCC-41DA-9201-A06BD270F411}"/>
                </a:ext>
              </a:extLst>
            </p:cNvPr>
            <p:cNvSpPr/>
            <p:nvPr/>
          </p:nvSpPr>
          <p:spPr>
            <a:xfrm>
              <a:off x="4665244" y="4416133"/>
              <a:ext cx="774401" cy="789530"/>
            </a:xfrm>
            <a:prstGeom prst="round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36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37" name="圓角矩形 143">
              <a:extLst>
                <a:ext uri="{FF2B5EF4-FFF2-40B4-BE49-F238E27FC236}">
                  <a16:creationId xmlns:a16="http://schemas.microsoft.com/office/drawing/2014/main" id="{B519D618-BCF3-42BB-8246-09E0F2EBA74A}"/>
                </a:ext>
              </a:extLst>
            </p:cNvPr>
            <p:cNvSpPr/>
            <p:nvPr/>
          </p:nvSpPr>
          <p:spPr>
            <a:xfrm>
              <a:off x="5939289" y="4867335"/>
              <a:ext cx="809152" cy="789530"/>
            </a:xfrm>
            <a:prstGeom prst="round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36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38" name="圓角矩形 144">
              <a:extLst>
                <a:ext uri="{FF2B5EF4-FFF2-40B4-BE49-F238E27FC236}">
                  <a16:creationId xmlns:a16="http://schemas.microsoft.com/office/drawing/2014/main" id="{7CFDBB66-FCE3-4E2C-8233-5F74F8BAFC01}"/>
                </a:ext>
              </a:extLst>
            </p:cNvPr>
            <p:cNvSpPr/>
            <p:nvPr/>
          </p:nvSpPr>
          <p:spPr>
            <a:xfrm>
              <a:off x="7208624" y="4866618"/>
              <a:ext cx="748326" cy="789530"/>
            </a:xfrm>
            <a:prstGeom prst="round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600" dirty="0">
                  <a:solidFill>
                    <a:schemeClr val="tx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溢</a:t>
              </a:r>
            </a:p>
          </p:txBody>
        </p:sp>
        <p:sp>
          <p:nvSpPr>
            <p:cNvPr id="39" name="文字方塊 39">
              <a:extLst>
                <a:ext uri="{FF2B5EF4-FFF2-40B4-BE49-F238E27FC236}">
                  <a16:creationId xmlns:a16="http://schemas.microsoft.com/office/drawing/2014/main" id="{591504AF-8CFC-4272-8EFC-AA33695E90E3}"/>
                </a:ext>
              </a:extLst>
            </p:cNvPr>
            <p:cNvSpPr txBox="1"/>
            <p:nvPr/>
          </p:nvSpPr>
          <p:spPr>
            <a:xfrm>
              <a:off x="3681308" y="5239269"/>
              <a:ext cx="377789" cy="22667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TW" altLang="en-US" sz="1200" dirty="0"/>
                <a:t>商代</a:t>
              </a:r>
            </a:p>
          </p:txBody>
        </p:sp>
        <p:sp>
          <p:nvSpPr>
            <p:cNvPr id="42" name="文字方塊 41">
              <a:extLst>
                <a:ext uri="{FF2B5EF4-FFF2-40B4-BE49-F238E27FC236}">
                  <a16:creationId xmlns:a16="http://schemas.microsoft.com/office/drawing/2014/main" id="{669141E3-A7F3-4783-8DB7-82A086DAE5E8}"/>
                </a:ext>
              </a:extLst>
            </p:cNvPr>
            <p:cNvSpPr txBox="1"/>
            <p:nvPr/>
          </p:nvSpPr>
          <p:spPr>
            <a:xfrm>
              <a:off x="6218375" y="5688671"/>
              <a:ext cx="377789" cy="22667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TW" altLang="en-US" sz="1200" dirty="0"/>
                <a:t>秦代</a:t>
              </a:r>
            </a:p>
          </p:txBody>
        </p:sp>
        <p:sp>
          <p:nvSpPr>
            <p:cNvPr id="43" name="文字方塊 39">
              <a:extLst>
                <a:ext uri="{FF2B5EF4-FFF2-40B4-BE49-F238E27FC236}">
                  <a16:creationId xmlns:a16="http://schemas.microsoft.com/office/drawing/2014/main" id="{47BA6D8B-4CF0-4755-B3B0-05164ACC5245}"/>
                </a:ext>
              </a:extLst>
            </p:cNvPr>
            <p:cNvSpPr txBox="1"/>
            <p:nvPr/>
          </p:nvSpPr>
          <p:spPr>
            <a:xfrm>
              <a:off x="4920941" y="5239269"/>
              <a:ext cx="377789" cy="22667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TW" altLang="en-US" sz="1200" dirty="0"/>
                <a:t>周代</a:t>
              </a:r>
            </a:p>
          </p:txBody>
        </p:sp>
        <p:pic>
          <p:nvPicPr>
            <p:cNvPr id="44" name="Picture 12" descr="&amp;42.E610;">
              <a:extLst>
                <a:ext uri="{FF2B5EF4-FFF2-40B4-BE49-F238E27FC236}">
                  <a16:creationId xmlns:a16="http://schemas.microsoft.com/office/drawing/2014/main" id="{BC708FC1-129B-4234-A220-64D22335516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12" r="6237"/>
            <a:stretch/>
          </p:blipFill>
          <p:spPr bwMode="auto">
            <a:xfrm>
              <a:off x="3562712" y="4505189"/>
              <a:ext cx="566978" cy="6397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0" name="Picture 20" descr="&amp;32.E5A2;">
              <a:extLst>
                <a:ext uri="{FF2B5EF4-FFF2-40B4-BE49-F238E27FC236}">
                  <a16:creationId xmlns:a16="http://schemas.microsoft.com/office/drawing/2014/main" id="{6230C692-3F00-43CB-8F7F-BAB3722C272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70" r="7139"/>
            <a:stretch/>
          </p:blipFill>
          <p:spPr bwMode="auto">
            <a:xfrm>
              <a:off x="4757555" y="4510830"/>
              <a:ext cx="563702" cy="6284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" name="Picture 2" descr="&amp;27.6EA2;">
              <a:extLst>
                <a:ext uri="{FF2B5EF4-FFF2-40B4-BE49-F238E27FC236}">
                  <a16:creationId xmlns:a16="http://schemas.microsoft.com/office/drawing/2014/main" id="{C134D013-0DC6-4F2B-86E3-5078642DD2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82240" y="4918996"/>
              <a:ext cx="708776" cy="6881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52" name="直線單箭頭接點 140">
              <a:extLst>
                <a:ext uri="{FF2B5EF4-FFF2-40B4-BE49-F238E27FC236}">
                  <a16:creationId xmlns:a16="http://schemas.microsoft.com/office/drawing/2014/main" id="{1AA93327-8AB9-4BF8-A591-B9B6E1BE71C9}"/>
                </a:ext>
              </a:extLst>
            </p:cNvPr>
            <p:cNvCxnSpPr>
              <a:stCxn id="53" idx="3"/>
              <a:endCxn id="54" idx="1"/>
            </p:cNvCxnSpPr>
            <p:nvPr/>
          </p:nvCxnSpPr>
          <p:spPr>
            <a:xfrm flipV="1">
              <a:off x="6751039" y="4377933"/>
              <a:ext cx="460182" cy="717"/>
            </a:xfrm>
            <a:prstGeom prst="straightConnector1">
              <a:avLst/>
            </a:prstGeom>
            <a:ln w="3175" cmpd="sng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圓角矩形 143">
              <a:extLst>
                <a:ext uri="{FF2B5EF4-FFF2-40B4-BE49-F238E27FC236}">
                  <a16:creationId xmlns:a16="http://schemas.microsoft.com/office/drawing/2014/main" id="{3FFD63DE-0BDB-40D7-98BE-C4D19A1EB7F3}"/>
                </a:ext>
              </a:extLst>
            </p:cNvPr>
            <p:cNvSpPr/>
            <p:nvPr/>
          </p:nvSpPr>
          <p:spPr>
            <a:xfrm>
              <a:off x="5941885" y="3983885"/>
              <a:ext cx="809152" cy="789530"/>
            </a:xfrm>
            <a:prstGeom prst="round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36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54" name="圓角矩形 144">
              <a:extLst>
                <a:ext uri="{FF2B5EF4-FFF2-40B4-BE49-F238E27FC236}">
                  <a16:creationId xmlns:a16="http://schemas.microsoft.com/office/drawing/2014/main" id="{5E540D4E-8DC6-42D6-A435-69D40524A04A}"/>
                </a:ext>
              </a:extLst>
            </p:cNvPr>
            <p:cNvSpPr/>
            <p:nvPr/>
          </p:nvSpPr>
          <p:spPr>
            <a:xfrm>
              <a:off x="7211220" y="3983168"/>
              <a:ext cx="748326" cy="789530"/>
            </a:xfrm>
            <a:prstGeom prst="round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600" dirty="0">
                  <a:solidFill>
                    <a:schemeClr val="tx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益</a:t>
              </a:r>
            </a:p>
          </p:txBody>
        </p:sp>
        <p:pic>
          <p:nvPicPr>
            <p:cNvPr id="55" name="Picture 10" descr="&amp;27.76CA;">
              <a:extLst>
                <a:ext uri="{FF2B5EF4-FFF2-40B4-BE49-F238E27FC236}">
                  <a16:creationId xmlns:a16="http://schemas.microsoft.com/office/drawing/2014/main" id="{DA64E7DF-F7B4-4E66-8A62-7553765DC31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89" r="10053"/>
            <a:stretch/>
          </p:blipFill>
          <p:spPr bwMode="auto">
            <a:xfrm>
              <a:off x="6044152" y="4083292"/>
              <a:ext cx="596046" cy="6173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56" name="直線單箭頭接點 139">
              <a:extLst>
                <a:ext uri="{FF2B5EF4-FFF2-40B4-BE49-F238E27FC236}">
                  <a16:creationId xmlns:a16="http://schemas.microsoft.com/office/drawing/2014/main" id="{E7D4F376-4B88-44D9-8733-823D8958BB1C}"/>
                </a:ext>
              </a:extLst>
            </p:cNvPr>
            <p:cNvCxnSpPr>
              <a:cxnSpLocks/>
              <a:stCxn id="36" idx="3"/>
              <a:endCxn id="53" idx="1"/>
            </p:cNvCxnSpPr>
            <p:nvPr/>
          </p:nvCxnSpPr>
          <p:spPr>
            <a:xfrm flipV="1">
              <a:off x="5439645" y="4378650"/>
              <a:ext cx="502240" cy="432248"/>
            </a:xfrm>
            <a:prstGeom prst="straightConnector1">
              <a:avLst/>
            </a:prstGeom>
            <a:ln w="3175" cmpd="sng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482" name="Picture 2">
            <a:extLst>
              <a:ext uri="{FF2B5EF4-FFF2-40B4-BE49-F238E27FC236}">
                <a16:creationId xmlns:a16="http://schemas.microsoft.com/office/drawing/2014/main" id="{86A0A2B1-8629-4E89-B08F-D1DBA3BD2C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060" y="3789983"/>
            <a:ext cx="2211255" cy="2211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0">
            <a:hlinkClick r:id="rId9" action="ppaction://hlinksldjump"/>
            <a:extLst>
              <a:ext uri="{FF2B5EF4-FFF2-40B4-BE49-F238E27FC236}">
                <a16:creationId xmlns:a16="http://schemas.microsoft.com/office/drawing/2014/main" id="{7C4F37F7-08B0-4D67-876A-D5F880F3D69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62091" y="5860986"/>
            <a:ext cx="664209" cy="664209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967CEF2-B718-495B-A96A-0F8A0330229F}"/>
              </a:ext>
            </a:extLst>
          </p:cNvPr>
          <p:cNvGrpSpPr/>
          <p:nvPr/>
        </p:nvGrpSpPr>
        <p:grpSpPr>
          <a:xfrm>
            <a:off x="1318489" y="1741198"/>
            <a:ext cx="5372527" cy="942997"/>
            <a:chOff x="1241989" y="2469555"/>
            <a:chExt cx="5372527" cy="942997"/>
          </a:xfrm>
        </p:grpSpPr>
        <p:pic>
          <p:nvPicPr>
            <p:cNvPr id="61" name="Picture 60" descr="&amp;33.E87A;">
              <a:extLst>
                <a:ext uri="{FF2B5EF4-FFF2-40B4-BE49-F238E27FC236}">
                  <a16:creationId xmlns:a16="http://schemas.microsoft.com/office/drawing/2014/main" id="{2BC6DDA1-CFEE-4A7F-AB09-3D0D91BE500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033" r="12387"/>
            <a:stretch/>
          </p:blipFill>
          <p:spPr bwMode="auto">
            <a:xfrm>
              <a:off x="3567586" y="2593472"/>
              <a:ext cx="605232" cy="7879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2" name="Picture 2" descr="&amp;33.E87C;">
              <a:extLst>
                <a:ext uri="{FF2B5EF4-FFF2-40B4-BE49-F238E27FC236}">
                  <a16:creationId xmlns:a16="http://schemas.microsoft.com/office/drawing/2014/main" id="{2F2A2C17-6711-48D4-B276-1F9B2B51CC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45606" y="2623022"/>
              <a:ext cx="813156" cy="7895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4" name="Picture 4" descr="&amp;43.E345;">
              <a:extLst>
                <a:ext uri="{FF2B5EF4-FFF2-40B4-BE49-F238E27FC236}">
                  <a16:creationId xmlns:a16="http://schemas.microsoft.com/office/drawing/2014/main" id="{E7BEA39E-CF69-4B31-B1DF-DE6C1435CCB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73" r="14303"/>
            <a:stretch/>
          </p:blipFill>
          <p:spPr bwMode="auto">
            <a:xfrm flipH="1">
              <a:off x="1241989" y="2712367"/>
              <a:ext cx="455290" cy="6690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3" name="Picture 6" descr="&amp;33.E83E;">
              <a:extLst>
                <a:ext uri="{FF2B5EF4-FFF2-40B4-BE49-F238E27FC236}">
                  <a16:creationId xmlns:a16="http://schemas.microsoft.com/office/drawing/2014/main" id="{0F9FB51A-4419-456B-86DE-FE40A7B298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0941" y="2579827"/>
              <a:ext cx="680815" cy="6610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" name="Picture 4" descr="&amp;84.E126;">
              <a:extLst>
                <a:ext uri="{FF2B5EF4-FFF2-40B4-BE49-F238E27FC236}">
                  <a16:creationId xmlns:a16="http://schemas.microsoft.com/office/drawing/2014/main" id="{82D8950E-B69B-46FF-80A2-57267DEF0D6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274" r="20064"/>
            <a:stretch/>
          </p:blipFill>
          <p:spPr bwMode="auto">
            <a:xfrm>
              <a:off x="6056100" y="2469555"/>
              <a:ext cx="558416" cy="8938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3163931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7C8F31E0-3368-4696-935B-A99CD80793B8}"/>
              </a:ext>
            </a:extLst>
          </p:cNvPr>
          <p:cNvSpPr/>
          <p:nvPr/>
        </p:nvSpPr>
        <p:spPr>
          <a:xfrm>
            <a:off x="0" y="-21275"/>
            <a:ext cx="9144000" cy="1466044"/>
          </a:xfrm>
          <a:prstGeom prst="rect">
            <a:avLst/>
          </a:prstGeom>
          <a:solidFill>
            <a:srgbClr val="FFA5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186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09074CD-5EE4-45D8-86DC-1C8E160A4F0B}"/>
              </a:ext>
            </a:extLst>
          </p:cNvPr>
          <p:cNvGrpSpPr/>
          <p:nvPr/>
        </p:nvGrpSpPr>
        <p:grpSpPr>
          <a:xfrm>
            <a:off x="1043472" y="5231883"/>
            <a:ext cx="6052100" cy="1015538"/>
            <a:chOff x="1376421" y="1782311"/>
            <a:chExt cx="6052100" cy="1015538"/>
          </a:xfrm>
        </p:grpSpPr>
        <p:sp>
          <p:nvSpPr>
            <p:cNvPr id="25" name="文字方塊 41">
              <a:extLst>
                <a:ext uri="{FF2B5EF4-FFF2-40B4-BE49-F238E27FC236}">
                  <a16:creationId xmlns:a16="http://schemas.microsoft.com/office/drawing/2014/main" id="{B8030103-3691-4A05-BD20-A09E382C639D}"/>
                </a:ext>
              </a:extLst>
            </p:cNvPr>
            <p:cNvSpPr txBox="1"/>
            <p:nvPr/>
          </p:nvSpPr>
          <p:spPr>
            <a:xfrm>
              <a:off x="5827885" y="2571176"/>
              <a:ext cx="377789" cy="22667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TW" altLang="en-US" sz="1200" dirty="0"/>
                <a:t>秦代</a:t>
              </a:r>
            </a:p>
          </p:txBody>
        </p:sp>
        <p:sp>
          <p:nvSpPr>
            <p:cNvPr id="18" name="圓角矩形 142">
              <a:extLst>
                <a:ext uri="{FF2B5EF4-FFF2-40B4-BE49-F238E27FC236}">
                  <a16:creationId xmlns:a16="http://schemas.microsoft.com/office/drawing/2014/main" id="{705BD032-FCF8-4639-8798-E2F430E362F5}"/>
                </a:ext>
              </a:extLst>
            </p:cNvPr>
            <p:cNvSpPr/>
            <p:nvPr/>
          </p:nvSpPr>
          <p:spPr>
            <a:xfrm>
              <a:off x="1376421" y="1785020"/>
              <a:ext cx="3790501" cy="743703"/>
            </a:xfrm>
            <a:prstGeom prst="round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36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24" name="文字方塊 39">
              <a:extLst>
                <a:ext uri="{FF2B5EF4-FFF2-40B4-BE49-F238E27FC236}">
                  <a16:creationId xmlns:a16="http://schemas.microsoft.com/office/drawing/2014/main" id="{C651DB3C-3F98-4FCF-ACB1-83CDE6B1088C}"/>
                </a:ext>
              </a:extLst>
            </p:cNvPr>
            <p:cNvSpPr txBox="1"/>
            <p:nvPr/>
          </p:nvSpPr>
          <p:spPr>
            <a:xfrm>
              <a:off x="2706096" y="2571176"/>
              <a:ext cx="724780" cy="17394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TW" altLang="en-US" sz="1200" dirty="0"/>
                <a:t>商代與周代</a:t>
              </a:r>
            </a:p>
          </p:txBody>
        </p:sp>
        <p:pic>
          <p:nvPicPr>
            <p:cNvPr id="33" name="Picture 32" descr="&amp;33.E87A;">
              <a:extLst>
                <a:ext uri="{FF2B5EF4-FFF2-40B4-BE49-F238E27FC236}">
                  <a16:creationId xmlns:a16="http://schemas.microsoft.com/office/drawing/2014/main" id="{6207F4DF-55FF-4F1D-8BBB-654194AB18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033" r="12387"/>
            <a:stretch/>
          </p:blipFill>
          <p:spPr bwMode="auto">
            <a:xfrm>
              <a:off x="3649302" y="1923923"/>
              <a:ext cx="391117" cy="5091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2" descr="&amp;33.E87C;">
              <a:extLst>
                <a:ext uri="{FF2B5EF4-FFF2-40B4-BE49-F238E27FC236}">
                  <a16:creationId xmlns:a16="http://schemas.microsoft.com/office/drawing/2014/main" id="{B1541E0A-751C-4E5B-8C80-E7C618F23E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8486" y="1906242"/>
              <a:ext cx="572365" cy="5557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2" descr="&amp;33.E86A;">
              <a:extLst>
                <a:ext uri="{FF2B5EF4-FFF2-40B4-BE49-F238E27FC236}">
                  <a16:creationId xmlns:a16="http://schemas.microsoft.com/office/drawing/2014/main" id="{3693F629-4808-467F-8D3B-7AC3C310298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775" r="24680"/>
            <a:stretch/>
          </p:blipFill>
          <p:spPr bwMode="auto">
            <a:xfrm>
              <a:off x="4691999" y="1861344"/>
              <a:ext cx="330225" cy="6170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" name="Picture 4" descr="&amp;43.E345;">
              <a:extLst>
                <a:ext uri="{FF2B5EF4-FFF2-40B4-BE49-F238E27FC236}">
                  <a16:creationId xmlns:a16="http://schemas.microsoft.com/office/drawing/2014/main" id="{E6268326-086F-43F1-B7DE-02F72083206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73" r="14303"/>
            <a:stretch/>
          </p:blipFill>
          <p:spPr bwMode="auto">
            <a:xfrm flipH="1">
              <a:off x="1486426" y="1881903"/>
              <a:ext cx="403694" cy="5932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45" name="直線單箭頭接點 140">
              <a:extLst>
                <a:ext uri="{FF2B5EF4-FFF2-40B4-BE49-F238E27FC236}">
                  <a16:creationId xmlns:a16="http://schemas.microsoft.com/office/drawing/2014/main" id="{CA380EFF-5F49-4119-A07A-222EDF0D7628}"/>
                </a:ext>
              </a:extLst>
            </p:cNvPr>
            <p:cNvCxnSpPr>
              <a:stCxn id="46" idx="3"/>
              <a:endCxn id="47" idx="1"/>
            </p:cNvCxnSpPr>
            <p:nvPr/>
          </p:nvCxnSpPr>
          <p:spPr>
            <a:xfrm flipV="1">
              <a:off x="6365519" y="2154163"/>
              <a:ext cx="358111" cy="675"/>
            </a:xfrm>
            <a:prstGeom prst="straightConnector1">
              <a:avLst/>
            </a:prstGeom>
            <a:ln w="3175" cmpd="sng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圓角矩形 143">
              <a:extLst>
                <a:ext uri="{FF2B5EF4-FFF2-40B4-BE49-F238E27FC236}">
                  <a16:creationId xmlns:a16="http://schemas.microsoft.com/office/drawing/2014/main" id="{DC2FC1CE-6056-4C01-85B5-65AF9328CED1}"/>
                </a:ext>
              </a:extLst>
            </p:cNvPr>
            <p:cNvSpPr/>
            <p:nvPr/>
          </p:nvSpPr>
          <p:spPr>
            <a:xfrm>
              <a:off x="5603333" y="1782986"/>
              <a:ext cx="762186" cy="743703"/>
            </a:xfrm>
            <a:prstGeom prst="round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36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47" name="圓角矩形 144">
              <a:extLst>
                <a:ext uri="{FF2B5EF4-FFF2-40B4-BE49-F238E27FC236}">
                  <a16:creationId xmlns:a16="http://schemas.microsoft.com/office/drawing/2014/main" id="{90CADB80-30F6-4420-B62B-152626F60F38}"/>
                </a:ext>
              </a:extLst>
            </p:cNvPr>
            <p:cNvSpPr/>
            <p:nvPr/>
          </p:nvSpPr>
          <p:spPr>
            <a:xfrm>
              <a:off x="6723630" y="1782311"/>
              <a:ext cx="704891" cy="743703"/>
            </a:xfrm>
            <a:prstGeom prst="round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600" dirty="0">
                  <a:solidFill>
                    <a:schemeClr val="tx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易</a:t>
              </a:r>
            </a:p>
          </p:txBody>
        </p:sp>
        <p:pic>
          <p:nvPicPr>
            <p:cNvPr id="48" name="Picture 32" descr="&amp;27.6613;">
              <a:extLst>
                <a:ext uri="{FF2B5EF4-FFF2-40B4-BE49-F238E27FC236}">
                  <a16:creationId xmlns:a16="http://schemas.microsoft.com/office/drawing/2014/main" id="{335E9099-AD74-49D3-881F-974AE85D654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012" r="24798"/>
            <a:stretch/>
          </p:blipFill>
          <p:spPr bwMode="auto">
            <a:xfrm>
              <a:off x="5743542" y="1855102"/>
              <a:ext cx="462132" cy="6140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49" name="直線單箭頭接點 139">
              <a:extLst>
                <a:ext uri="{FF2B5EF4-FFF2-40B4-BE49-F238E27FC236}">
                  <a16:creationId xmlns:a16="http://schemas.microsoft.com/office/drawing/2014/main" id="{08A25E20-BCD8-48E9-9613-916339868863}"/>
                </a:ext>
              </a:extLst>
            </p:cNvPr>
            <p:cNvCxnSpPr>
              <a:cxnSpLocks/>
              <a:stCxn id="18" idx="3"/>
              <a:endCxn id="46" idx="1"/>
            </p:cNvCxnSpPr>
            <p:nvPr/>
          </p:nvCxnSpPr>
          <p:spPr>
            <a:xfrm flipV="1">
              <a:off x="5166922" y="2154838"/>
              <a:ext cx="436411" cy="2034"/>
            </a:xfrm>
            <a:prstGeom prst="straightConnector1">
              <a:avLst/>
            </a:prstGeom>
            <a:ln w="3175" cmpd="sng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050" name="Picture 2" descr="&amp;34.F279;">
              <a:extLst>
                <a:ext uri="{FF2B5EF4-FFF2-40B4-BE49-F238E27FC236}">
                  <a16:creationId xmlns:a16="http://schemas.microsoft.com/office/drawing/2014/main" id="{7DD3F6F6-EA4D-46DE-B32A-25C15BEBE52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984" r="12341"/>
            <a:stretch/>
          </p:blipFill>
          <p:spPr bwMode="auto">
            <a:xfrm>
              <a:off x="2530095" y="1897563"/>
              <a:ext cx="482143" cy="6026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2" name="Picture 4" descr="&amp;45.E803;">
              <a:extLst>
                <a:ext uri="{FF2B5EF4-FFF2-40B4-BE49-F238E27FC236}">
                  <a16:creationId xmlns:a16="http://schemas.microsoft.com/office/drawing/2014/main" id="{2C2FB363-5165-4BC7-BD80-3DBC82E29B4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681" r="15700"/>
            <a:stretch/>
          </p:blipFill>
          <p:spPr bwMode="auto">
            <a:xfrm>
              <a:off x="1956080" y="1829780"/>
              <a:ext cx="482143" cy="6822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4" name="Picture 6" descr="&amp;33.E83E;">
              <a:extLst>
                <a:ext uri="{FF2B5EF4-FFF2-40B4-BE49-F238E27FC236}">
                  <a16:creationId xmlns:a16="http://schemas.microsoft.com/office/drawing/2014/main" id="{99E3DAC6-B0D7-477D-AF9B-0E64F53A0F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5458" y="1910976"/>
              <a:ext cx="547756" cy="5318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5E32EDE-48A5-4EAC-B711-069D14A6FC32}"/>
              </a:ext>
            </a:extLst>
          </p:cNvPr>
          <p:cNvGrpSpPr/>
          <p:nvPr/>
        </p:nvGrpSpPr>
        <p:grpSpPr>
          <a:xfrm>
            <a:off x="6390681" y="3132796"/>
            <a:ext cx="1459283" cy="369332"/>
            <a:chOff x="2263713" y="6151177"/>
            <a:chExt cx="1459283" cy="369332"/>
          </a:xfrm>
        </p:grpSpPr>
        <p:sp>
          <p:nvSpPr>
            <p:cNvPr id="2" name="Arrow: Right 1">
              <a:extLst>
                <a:ext uri="{FF2B5EF4-FFF2-40B4-BE49-F238E27FC236}">
                  <a16:creationId xmlns:a16="http://schemas.microsoft.com/office/drawing/2014/main" id="{06E11292-B9F1-47F1-9C41-ADA87A13689A}"/>
                </a:ext>
              </a:extLst>
            </p:cNvPr>
            <p:cNvSpPr/>
            <p:nvPr/>
          </p:nvSpPr>
          <p:spPr>
            <a:xfrm>
              <a:off x="2263713" y="6202267"/>
              <a:ext cx="348343" cy="26484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9A4B50F5-046D-4D5E-9421-D865A3156C25}"/>
                </a:ext>
              </a:extLst>
            </p:cNvPr>
            <p:cNvSpPr txBox="1"/>
            <p:nvPr/>
          </p:nvSpPr>
          <p:spPr>
            <a:xfrm>
              <a:off x="2615000" y="6151177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dirty="0"/>
                <a:t>易，賜也</a:t>
              </a: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EE900550-C97F-487B-A498-744900AF1DA8}"/>
              </a:ext>
            </a:extLst>
          </p:cNvPr>
          <p:cNvSpPr txBox="1"/>
          <p:nvPr/>
        </p:nvSpPr>
        <p:spPr>
          <a:xfrm>
            <a:off x="2180060" y="368400"/>
            <a:ext cx="45801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>
                <a:latin typeface="思源黑體 Medium" panose="020B0600000000000000" pitchFamily="34" charset="-120"/>
                <a:ea typeface="思源黑體 Medium" panose="020B0600000000000000" pitchFamily="34" charset="-120"/>
              </a:rPr>
              <a:t>易的假說</a:t>
            </a:r>
            <a:r>
              <a:rPr lang="en-US" altLang="zh-TW" sz="4000" dirty="0">
                <a:latin typeface="思源黑體 Medium" panose="020B0600000000000000" pitchFamily="34" charset="-120"/>
                <a:ea typeface="思源黑體 Medium" panose="020B0600000000000000" pitchFamily="34" charset="-120"/>
              </a:rPr>
              <a:t>4</a:t>
            </a:r>
            <a:r>
              <a:rPr lang="zh-TW" altLang="en-US" sz="4000" dirty="0">
                <a:latin typeface="思源黑體 Medium" panose="020B0600000000000000" pitchFamily="34" charset="-120"/>
                <a:ea typeface="思源黑體 Medium" panose="020B0600000000000000" pitchFamily="34" charset="-120"/>
              </a:rPr>
              <a:t>：賜予說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AA4F537-C8EC-4777-9D26-1DFC5443E124}"/>
              </a:ext>
            </a:extLst>
          </p:cNvPr>
          <p:cNvGrpSpPr/>
          <p:nvPr/>
        </p:nvGrpSpPr>
        <p:grpSpPr>
          <a:xfrm>
            <a:off x="947678" y="1834444"/>
            <a:ext cx="7455785" cy="2941832"/>
            <a:chOff x="929923" y="3018831"/>
            <a:chExt cx="7455785" cy="294183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6FEAB53-A6AC-4ECF-BA02-0914A18BFE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9923" y="3018831"/>
              <a:ext cx="7455785" cy="2878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14437" tIns="7218" rIns="14437" bIns="7218" numCol="1" anchor="ctr" anchorCtr="0" compatLnSpc="1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TW" altLang="zh-TW" sz="1800" kern="100" dirty="0"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《合集》</a:t>
              </a:r>
              <a:r>
                <a:rPr lang="en-US" altLang="zh-TW" sz="1800" kern="100" dirty="0"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40073</a:t>
              </a:r>
              <a:r>
                <a:rPr lang="zh-TW" altLang="zh-TW" sz="1800" kern="100" dirty="0"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：</a:t>
              </a:r>
              <a:r>
                <a:rPr lang="zh-TW" altLang="en-US" i="0" dirty="0">
                  <a:solidFill>
                    <a:srgbClr val="FF0000"/>
                  </a:solidFill>
                  <a:effectLst/>
                  <a:latin typeface="DeepSeek-CJK-patch"/>
                </a:rPr>
                <a:t>易</a:t>
              </a:r>
              <a:r>
                <a:rPr lang="en-US" altLang="zh-TW" i="0" dirty="0">
                  <a:solidFill>
                    <a:srgbClr val="FF0000"/>
                  </a:solidFill>
                  <a:effectLst/>
                  <a:latin typeface="DeepSeek-CJK-patch"/>
                </a:rPr>
                <a:t>(</a:t>
              </a:r>
              <a:r>
                <a:rPr lang="zh-TW" altLang="en-US" i="0" dirty="0">
                  <a:solidFill>
                    <a:srgbClr val="FF0000"/>
                  </a:solidFill>
                  <a:effectLst/>
                  <a:latin typeface="DeepSeek-CJK-patch"/>
                </a:rPr>
                <a:t>      </a:t>
              </a:r>
              <a:r>
                <a:rPr lang="en-US" altLang="zh-TW" i="0" dirty="0">
                  <a:solidFill>
                    <a:srgbClr val="FF0000"/>
                  </a:solidFill>
                  <a:effectLst/>
                  <a:latin typeface="DeepSeek-CJK-patch"/>
                </a:rPr>
                <a:t>)</a:t>
              </a:r>
              <a:r>
                <a:rPr lang="zh-TW" altLang="en-US" i="0" dirty="0">
                  <a:solidFill>
                    <a:srgbClr val="FF0000"/>
                  </a:solidFill>
                  <a:effectLst/>
                  <a:latin typeface="DeepSeek-CJK-patch"/>
                </a:rPr>
                <a:t>貝</a:t>
              </a:r>
              <a:r>
                <a:rPr lang="zh-TW" altLang="en-US" i="0" dirty="0">
                  <a:solidFill>
                    <a:srgbClr val="404040"/>
                  </a:solidFill>
                  <a:effectLst/>
                  <a:latin typeface="DeepSeek-CJK-patch"/>
                </a:rPr>
                <a:t>二朋。</a:t>
              </a:r>
              <a:r>
                <a:rPr lang="zh-TW" altLang="zh-TW" sz="1800" kern="100" dirty="0"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《合集》</a:t>
              </a:r>
              <a:r>
                <a:rPr lang="en-US" altLang="zh-TW" sz="1800" kern="100" dirty="0"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5458</a:t>
              </a:r>
              <a:r>
                <a:rPr lang="zh-TW" altLang="zh-TW" sz="1800" kern="100" dirty="0"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：</a:t>
              </a:r>
              <a:r>
                <a:rPr lang="zh-TW" altLang="en-US" i="0" dirty="0">
                  <a:solidFill>
                    <a:srgbClr val="FF0000"/>
                  </a:solidFill>
                  <a:effectLst/>
                  <a:latin typeface="DeepSeek-CJK-patch"/>
                </a:rPr>
                <a:t>易</a:t>
              </a:r>
              <a:r>
                <a:rPr lang="en-US" altLang="zh-TW" i="0" dirty="0">
                  <a:solidFill>
                    <a:srgbClr val="FF0000"/>
                  </a:solidFill>
                  <a:effectLst/>
                  <a:latin typeface="DeepSeek-CJK-patch"/>
                </a:rPr>
                <a:t>(</a:t>
              </a:r>
              <a:r>
                <a:rPr lang="zh-TW" altLang="en-US" i="0" dirty="0">
                  <a:solidFill>
                    <a:srgbClr val="FF0000"/>
                  </a:solidFill>
                  <a:effectLst/>
                  <a:latin typeface="DeepSeek-CJK-patch"/>
                </a:rPr>
                <a:t>         </a:t>
              </a:r>
              <a:r>
                <a:rPr lang="en-US" altLang="zh-TW" i="0" dirty="0">
                  <a:solidFill>
                    <a:srgbClr val="FF0000"/>
                  </a:solidFill>
                  <a:effectLst/>
                  <a:latin typeface="DeepSeek-CJK-patch"/>
                </a:rPr>
                <a:t>)</a:t>
              </a:r>
              <a:r>
                <a:rPr lang="zh-TW" altLang="en-US" i="0" dirty="0">
                  <a:solidFill>
                    <a:srgbClr val="FF0000"/>
                  </a:solidFill>
                  <a:effectLst/>
                  <a:latin typeface="DeepSeek-CJK-patch"/>
                </a:rPr>
                <a:t>貝</a:t>
              </a:r>
              <a:r>
                <a:rPr lang="zh-TW" altLang="en-US" i="0" dirty="0">
                  <a:solidFill>
                    <a:srgbClr val="404040"/>
                  </a:solidFill>
                  <a:effectLst/>
                  <a:latin typeface="DeepSeek-CJK-patch"/>
                </a:rPr>
                <a:t>二朋。</a:t>
              </a:r>
              <a:endParaRPr lang="zh-TW" altLang="zh-TW" sz="18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</a:pPr>
              <a:r>
                <a:rPr lang="zh-TW" altLang="zh-TW" sz="1800" kern="100" dirty="0"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《集成》</a:t>
              </a:r>
              <a:r>
                <a:rPr lang="en-US" altLang="zh-TW" sz="1800" kern="100" dirty="0"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2696</a:t>
              </a:r>
              <a:r>
                <a:rPr lang="zh-TW" altLang="zh-TW" sz="1800" kern="100" dirty="0"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：</a:t>
              </a:r>
              <a:r>
                <a:rPr lang="zh-TW" altLang="zh-TW" sz="1800" kern="100" dirty="0">
                  <a:solidFill>
                    <a:srgbClr val="FF0000"/>
                  </a:solidFill>
                  <a:effectLst/>
                  <a:latin typeface="ICS4"/>
                  <a:ea typeface="新細明體" panose="02020500000000000000" pitchFamily="18" charset="-120"/>
                  <a:cs typeface="Times New Roman" panose="02020603050405020304" pitchFamily="18" charset="0"/>
                </a:rPr>
                <a:t>易</a:t>
              </a:r>
              <a:r>
                <a:rPr lang="en-US" altLang="zh-TW" sz="1800" kern="100" dirty="0"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(</a:t>
              </a:r>
              <a:r>
                <a:rPr lang="zh-TW" altLang="en-US" sz="1800" kern="100" dirty="0"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       </a:t>
              </a:r>
              <a:r>
                <a:rPr lang="en-US" altLang="zh-TW" sz="1800" kern="100" dirty="0"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)</a:t>
              </a:r>
              <a:r>
                <a:rPr lang="zh-TW" altLang="zh-TW" sz="1800" kern="100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金</a:t>
              </a:r>
              <a:r>
                <a:rPr lang="zh-TW" altLang="zh-TW" sz="1800" kern="100" dirty="0"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一勻</a:t>
              </a:r>
            </a:p>
            <a:p>
              <a:pPr>
                <a:lnSpc>
                  <a:spcPct val="150000"/>
                </a:lnSpc>
              </a:pPr>
              <a:r>
                <a:rPr lang="zh-TW" altLang="zh-TW" sz="1800" kern="100" dirty="0"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《集成》</a:t>
              </a:r>
              <a:r>
                <a:rPr lang="en-US" altLang="zh-TW" sz="1800" kern="100" dirty="0"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2705</a:t>
              </a:r>
              <a:r>
                <a:rPr lang="zh-TW" altLang="zh-TW" sz="1800" kern="100" dirty="0"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：</a:t>
              </a:r>
              <a:r>
                <a:rPr lang="zh-TW" altLang="zh-TW" sz="1800" kern="100" dirty="0">
                  <a:solidFill>
                    <a:srgbClr val="FF0000"/>
                  </a:solidFill>
                  <a:effectLst/>
                  <a:latin typeface="ICS4"/>
                  <a:ea typeface="新細明體" panose="02020500000000000000" pitchFamily="18" charset="-120"/>
                  <a:cs typeface="Times New Roman" panose="02020603050405020304" pitchFamily="18" charset="0"/>
                </a:rPr>
                <a:t>易</a:t>
              </a:r>
              <a:r>
                <a:rPr lang="en-US" altLang="zh-TW" sz="1800" kern="100" dirty="0"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(</a:t>
              </a:r>
              <a:r>
                <a:rPr lang="zh-TW" altLang="en-US" sz="1800" kern="100" dirty="0"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       </a:t>
              </a:r>
              <a:r>
                <a:rPr lang="en-US" altLang="zh-TW" sz="1800" kern="100" dirty="0"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)</a:t>
              </a:r>
              <a:r>
                <a:rPr lang="zh-TW" altLang="zh-TW" sz="1800" kern="100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貝</a:t>
              </a:r>
              <a:r>
                <a:rPr lang="zh-TW" altLang="zh-TW" sz="1800" kern="100" dirty="0"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五朋</a:t>
              </a:r>
            </a:p>
            <a:p>
              <a:pPr>
                <a:lnSpc>
                  <a:spcPct val="150000"/>
                </a:lnSpc>
              </a:pPr>
              <a:r>
                <a:rPr lang="zh-TW" altLang="zh-TW" sz="1800" kern="100" dirty="0"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《集成》</a:t>
              </a:r>
              <a:r>
                <a:rPr lang="en-US" altLang="zh-TW" sz="1800" kern="100" dirty="0"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2405</a:t>
              </a:r>
              <a:r>
                <a:rPr lang="zh-TW" altLang="zh-TW" sz="1800" kern="100" dirty="0"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：王</a:t>
              </a:r>
              <a:r>
                <a:rPr lang="zh-TW" altLang="zh-TW" sz="1800" kern="100" dirty="0">
                  <a:solidFill>
                    <a:srgbClr val="FF0000"/>
                  </a:solidFill>
                  <a:effectLst/>
                  <a:latin typeface="ICS4"/>
                  <a:ea typeface="新細明體" panose="02020500000000000000" pitchFamily="18" charset="-120"/>
                  <a:cs typeface="Times New Roman" panose="02020603050405020304" pitchFamily="18" charset="0"/>
                </a:rPr>
                <a:t>易</a:t>
              </a:r>
              <a:r>
                <a:rPr lang="en-US" altLang="zh-TW" sz="1800" kern="100" dirty="0"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(</a:t>
              </a:r>
              <a:r>
                <a:rPr lang="zh-TW" altLang="en-US" sz="1800" kern="100" dirty="0"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       </a:t>
              </a:r>
              <a:r>
                <a:rPr lang="en-US" altLang="zh-TW" sz="1800" kern="100" dirty="0"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)</a:t>
              </a:r>
              <a:r>
                <a:rPr lang="zh-TW" altLang="zh-TW" sz="1800" kern="100" dirty="0"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德</a:t>
              </a:r>
              <a:r>
                <a:rPr lang="zh-TW" altLang="zh-TW" sz="1800" kern="100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貝</a:t>
              </a:r>
              <a:r>
                <a:rPr lang="zh-TW" altLang="zh-TW" sz="1800" kern="100" dirty="0"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廿朋。</a:t>
              </a:r>
            </a:p>
            <a:p>
              <a:pPr>
                <a:lnSpc>
                  <a:spcPct val="150000"/>
                </a:lnSpc>
              </a:pPr>
              <a:r>
                <a:rPr lang="zh-TW" altLang="zh-TW" sz="1800" kern="100" dirty="0"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《集成》</a:t>
              </a:r>
              <a:r>
                <a:rPr lang="en-US" altLang="zh-TW" sz="1800" kern="100" dirty="0"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3733</a:t>
              </a:r>
              <a:r>
                <a:rPr lang="zh-TW" altLang="zh-TW" sz="1800" kern="100" dirty="0"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：王</a:t>
              </a:r>
              <a:r>
                <a:rPr lang="zh-TW" altLang="zh-TW" sz="1800" kern="100" dirty="0">
                  <a:solidFill>
                    <a:srgbClr val="FF0000"/>
                  </a:solidFill>
                  <a:effectLst/>
                  <a:latin typeface="ICS4"/>
                  <a:ea typeface="新細明體" panose="02020500000000000000" pitchFamily="18" charset="-120"/>
                  <a:cs typeface="Times New Roman" panose="02020603050405020304" pitchFamily="18" charset="0"/>
                </a:rPr>
                <a:t>易</a:t>
              </a:r>
              <a:r>
                <a:rPr lang="en-US" altLang="zh-TW" sz="1800" kern="100" dirty="0"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(</a:t>
              </a:r>
              <a:r>
                <a:rPr lang="zh-TW" altLang="en-US" sz="1800" kern="100" dirty="0"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       </a:t>
              </a:r>
              <a:r>
                <a:rPr lang="en-US" altLang="zh-TW" sz="1800" kern="100" dirty="0"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)</a:t>
              </a:r>
              <a:r>
                <a:rPr lang="zh-TW" altLang="zh-TW" sz="1800" kern="100" dirty="0"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德</a:t>
              </a:r>
              <a:r>
                <a:rPr lang="zh-TW" altLang="zh-TW" sz="1800" kern="100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貝</a:t>
              </a:r>
              <a:r>
                <a:rPr lang="zh-TW" altLang="zh-TW" sz="1800" kern="100" dirty="0"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廿朋</a:t>
              </a:r>
            </a:p>
            <a:p>
              <a:pPr>
                <a:lnSpc>
                  <a:spcPct val="150000"/>
                </a:lnSpc>
              </a:pPr>
              <a:r>
                <a:rPr lang="zh-TW" altLang="zh-TW" sz="1800" kern="100" dirty="0"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《集成》</a:t>
              </a:r>
              <a:r>
                <a:rPr lang="en-US" altLang="zh-TW" sz="1800" kern="100" dirty="0"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5960</a:t>
              </a:r>
              <a:r>
                <a:rPr lang="zh-TW" altLang="zh-TW" sz="1800" kern="100" dirty="0"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：史噩乍丁公寶彝。孫子其永</a:t>
              </a:r>
              <a:r>
                <a:rPr lang="zh-TW" altLang="zh-TW" sz="1800" kern="100" dirty="0">
                  <a:solidFill>
                    <a:srgbClr val="FF0000"/>
                  </a:solidFill>
                  <a:effectLst/>
                  <a:latin typeface="ICS4"/>
                  <a:ea typeface="新細明體" panose="02020500000000000000" pitchFamily="18" charset="-120"/>
                  <a:cs typeface="Times New Roman" panose="02020603050405020304" pitchFamily="18" charset="0"/>
                </a:rPr>
                <a:t>易</a:t>
              </a:r>
              <a:r>
                <a:rPr lang="en-US" altLang="zh-TW" sz="1800" kern="100" dirty="0"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(</a:t>
              </a:r>
              <a:r>
                <a:rPr lang="zh-TW" altLang="en-US" sz="1800" kern="100" dirty="0"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       </a:t>
              </a:r>
              <a:r>
                <a:rPr lang="en-US" altLang="zh-TW" sz="1800" kern="100" dirty="0"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)</a:t>
              </a:r>
              <a:r>
                <a:rPr lang="zh-TW" altLang="zh-TW" sz="1800" kern="100" dirty="0"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。</a:t>
              </a:r>
              <a:endParaRPr lang="en-US" altLang="zh-TW" sz="18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</a:pPr>
              <a:r>
                <a:rPr lang="zh-TW" altLang="zh-TW" sz="1800" kern="100" dirty="0"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《集成》</a:t>
              </a:r>
              <a:r>
                <a:rPr lang="en-US" altLang="zh-TW" sz="1800" kern="100" dirty="0"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2837</a:t>
              </a:r>
              <a:r>
                <a:rPr lang="zh-TW" altLang="zh-TW" sz="1800" kern="100" dirty="0"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：</a:t>
              </a:r>
              <a:r>
                <a:rPr lang="zh-TW" altLang="en-US" b="0" i="0" dirty="0">
                  <a:solidFill>
                    <a:srgbClr val="FF0000"/>
                  </a:solidFill>
                  <a:effectLst/>
                  <a:latin typeface="CHANT"/>
                </a:rPr>
                <a:t>易</a:t>
              </a:r>
              <a:r>
                <a:rPr lang="en-US" altLang="zh-TW" sz="1800" kern="100" dirty="0"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(</a:t>
              </a:r>
              <a:r>
                <a:rPr lang="zh-TW" altLang="en-US" sz="1800" kern="100" dirty="0"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       </a:t>
              </a:r>
              <a:r>
                <a:rPr lang="en-US" altLang="zh-TW" sz="1800" kern="100" dirty="0"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)</a:t>
              </a:r>
              <a:r>
                <a:rPr lang="zh-TW" altLang="en-US" b="0" i="0" dirty="0">
                  <a:solidFill>
                    <a:srgbClr val="222222"/>
                  </a:solidFill>
                  <a:effectLst/>
                  <a:latin typeface="CHANT"/>
                </a:rPr>
                <a:t>女</a:t>
              </a:r>
              <a:r>
                <a:rPr lang="en-US" altLang="zh-TW" b="0" i="0" dirty="0">
                  <a:solidFill>
                    <a:srgbClr val="222222"/>
                  </a:solidFill>
                  <a:effectLst/>
                  <a:latin typeface="CHANT"/>
                </a:rPr>
                <a:t>(</a:t>
              </a:r>
              <a:r>
                <a:rPr lang="zh-TW" altLang="en-US" b="0" i="0" dirty="0">
                  <a:solidFill>
                    <a:srgbClr val="222222"/>
                  </a:solidFill>
                  <a:effectLst/>
                  <a:latin typeface="CHANT"/>
                </a:rPr>
                <a:t>汝</a:t>
              </a:r>
              <a:r>
                <a:rPr lang="en-US" altLang="zh-TW" b="0" i="0" dirty="0">
                  <a:solidFill>
                    <a:srgbClr val="222222"/>
                  </a:solidFill>
                  <a:effectLst/>
                  <a:latin typeface="CHANT"/>
                </a:rPr>
                <a:t>)</a:t>
              </a:r>
              <a:r>
                <a:rPr lang="zh-TW" altLang="en-US" b="0" i="0" dirty="0">
                  <a:solidFill>
                    <a:srgbClr val="FF0000"/>
                  </a:solidFill>
                  <a:effectLst/>
                  <a:latin typeface="CHANT"/>
                </a:rPr>
                <a:t>鬯</a:t>
              </a:r>
              <a:r>
                <a:rPr lang="zh-TW" altLang="en-US" b="0" i="0" dirty="0">
                  <a:solidFill>
                    <a:srgbClr val="222222"/>
                  </a:solidFill>
                  <a:effectLst/>
                  <a:latin typeface="CHANT"/>
                </a:rPr>
                <a:t>一</a:t>
              </a:r>
              <a:r>
                <a:rPr lang="zh-TW" altLang="en-US" b="0" i="0" dirty="0">
                  <a:effectLst/>
                  <a:latin typeface="CHANT"/>
                </a:rPr>
                <a:t>卣</a:t>
              </a:r>
              <a:r>
                <a:rPr lang="zh-TW" altLang="en-US" b="0" i="0" dirty="0">
                  <a:solidFill>
                    <a:srgbClr val="222222"/>
                  </a:solidFill>
                  <a:effectLst/>
                  <a:latin typeface="CHANT"/>
                </a:rPr>
                <a:t>。</a:t>
              </a:r>
              <a:endParaRPr lang="zh-TW" altLang="zh-TW" sz="18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endParaRPr>
            </a:p>
          </p:txBody>
        </p:sp>
        <p:pic>
          <p:nvPicPr>
            <p:cNvPr id="30" name="Picture 29" descr="&amp;43.E345;">
              <a:extLst>
                <a:ext uri="{FF2B5EF4-FFF2-40B4-BE49-F238E27FC236}">
                  <a16:creationId xmlns:a16="http://schemas.microsoft.com/office/drawing/2014/main" id="{E6268326-086F-43F1-B7DE-02F720832066}"/>
                </a:ext>
              </a:extLst>
            </p:cNvPr>
            <p:cNvPicPr/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73" r="14303"/>
            <a:stretch/>
          </p:blipFill>
          <p:spPr bwMode="auto">
            <a:xfrm flipH="1">
              <a:off x="2970138" y="3022305"/>
              <a:ext cx="310139" cy="455692"/>
            </a:xfrm>
            <a:prstGeom prst="rect">
              <a:avLst/>
            </a:prstGeom>
            <a:noFill/>
          </p:spPr>
        </p:pic>
        <p:pic>
          <p:nvPicPr>
            <p:cNvPr id="32" name="Picture 31" descr="&amp;33.E83E;">
              <a:extLst>
                <a:ext uri="{FF2B5EF4-FFF2-40B4-BE49-F238E27FC236}">
                  <a16:creationId xmlns:a16="http://schemas.microsoft.com/office/drawing/2014/main" id="{99E3DAC6-B0D7-477D-AF9B-0E64F53A0F0A}"/>
                </a:ext>
              </a:extLst>
            </p:cNvPr>
            <p:cNvPicPr/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9727" y="3484210"/>
              <a:ext cx="423335" cy="410974"/>
            </a:xfrm>
            <a:prstGeom prst="rect">
              <a:avLst/>
            </a:prstGeom>
            <a:noFill/>
          </p:spPr>
        </p:pic>
        <p:pic>
          <p:nvPicPr>
            <p:cNvPr id="35" name="Picture 34" descr="&amp;33.E855;">
              <a:extLst>
                <a:ext uri="{FF2B5EF4-FFF2-40B4-BE49-F238E27FC236}">
                  <a16:creationId xmlns:a16="http://schemas.microsoft.com/office/drawing/2014/main" id="{F2320310-0433-48CB-BF60-55D43930F98C}"/>
                </a:ext>
              </a:extLst>
            </p:cNvPr>
            <p:cNvPicPr/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70" r="17289"/>
            <a:stretch/>
          </p:blipFill>
          <p:spPr bwMode="auto">
            <a:xfrm>
              <a:off x="2876813" y="3906481"/>
              <a:ext cx="292185" cy="410974"/>
            </a:xfrm>
            <a:prstGeom prst="rect">
              <a:avLst/>
            </a:prstGeom>
            <a:noFill/>
          </p:spPr>
        </p:pic>
        <p:pic>
          <p:nvPicPr>
            <p:cNvPr id="36" name="Picture 35" descr="&amp;33.E87A;">
              <a:extLst>
                <a:ext uri="{FF2B5EF4-FFF2-40B4-BE49-F238E27FC236}">
                  <a16:creationId xmlns:a16="http://schemas.microsoft.com/office/drawing/2014/main" id="{772DDC54-4A08-4D76-865C-396AF0D5F418}"/>
                </a:ext>
              </a:extLst>
            </p:cNvPr>
            <p:cNvPicPr/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033" r="12387"/>
            <a:stretch/>
          </p:blipFill>
          <p:spPr bwMode="auto">
            <a:xfrm>
              <a:off x="3137093" y="4358565"/>
              <a:ext cx="260389" cy="3394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36" descr="&amp;33.E87B;">
              <a:extLst>
                <a:ext uri="{FF2B5EF4-FFF2-40B4-BE49-F238E27FC236}">
                  <a16:creationId xmlns:a16="http://schemas.microsoft.com/office/drawing/2014/main" id="{4FBF739A-7480-4C52-A606-FFFED92C3372}"/>
                </a:ext>
              </a:extLst>
            </p:cNvPr>
            <p:cNvPicPr/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51394" y="4755580"/>
              <a:ext cx="418583" cy="4058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" name="Picture 41" descr="&amp;34.F279;">
              <a:extLst>
                <a:ext uri="{FF2B5EF4-FFF2-40B4-BE49-F238E27FC236}">
                  <a16:creationId xmlns:a16="http://schemas.microsoft.com/office/drawing/2014/main" id="{7DD3F6F6-EA4D-46DE-B32A-25C15BEBE525}"/>
                </a:ext>
              </a:extLst>
            </p:cNvPr>
            <p:cNvPicPr/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984" r="12341"/>
            <a:stretch/>
          </p:blipFill>
          <p:spPr bwMode="auto">
            <a:xfrm>
              <a:off x="5604103" y="5193241"/>
              <a:ext cx="320816" cy="401020"/>
            </a:xfrm>
            <a:prstGeom prst="rect">
              <a:avLst/>
            </a:prstGeom>
            <a:noFill/>
          </p:spPr>
        </p:pic>
        <p:pic>
          <p:nvPicPr>
            <p:cNvPr id="51" name="Picture 50" descr="&amp;33.E83E;">
              <a:extLst>
                <a:ext uri="{FF2B5EF4-FFF2-40B4-BE49-F238E27FC236}">
                  <a16:creationId xmlns:a16="http://schemas.microsoft.com/office/drawing/2014/main" id="{5060A41C-E62A-471D-9A23-25FA6949B78D}"/>
                </a:ext>
              </a:extLst>
            </p:cNvPr>
            <p:cNvPicPr/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4512" y="5549689"/>
              <a:ext cx="423335" cy="410974"/>
            </a:xfrm>
            <a:prstGeom prst="rect">
              <a:avLst/>
            </a:prstGeom>
            <a:noFill/>
          </p:spPr>
        </p:pic>
        <p:pic>
          <p:nvPicPr>
            <p:cNvPr id="39" name="Picture 2" descr="&amp;45.E800;">
              <a:extLst>
                <a:ext uri="{FF2B5EF4-FFF2-40B4-BE49-F238E27FC236}">
                  <a16:creationId xmlns:a16="http://schemas.microsoft.com/office/drawing/2014/main" id="{56F51E36-9F68-48B5-BFE2-F2ED31327D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05674" y="3071557"/>
              <a:ext cx="415839" cy="4037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795993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7C8F31E0-3368-4696-935B-A99CD80793B8}"/>
              </a:ext>
            </a:extLst>
          </p:cNvPr>
          <p:cNvSpPr/>
          <p:nvPr/>
        </p:nvSpPr>
        <p:spPr>
          <a:xfrm>
            <a:off x="0" y="-21275"/>
            <a:ext cx="9144000" cy="1466044"/>
          </a:xfrm>
          <a:prstGeom prst="rect">
            <a:avLst/>
          </a:prstGeom>
          <a:solidFill>
            <a:srgbClr val="FFA5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186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B912EE9-4800-4E14-8631-6DB3287ECC85}"/>
              </a:ext>
            </a:extLst>
          </p:cNvPr>
          <p:cNvGrpSpPr/>
          <p:nvPr/>
        </p:nvGrpSpPr>
        <p:grpSpPr>
          <a:xfrm>
            <a:off x="610746" y="2358650"/>
            <a:ext cx="7455785" cy="2462748"/>
            <a:chOff x="610746" y="3016046"/>
            <a:chExt cx="7455785" cy="246274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6FEAB53-A6AC-4ECF-BA02-0914A18BFE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746" y="3016046"/>
              <a:ext cx="7455785" cy="24627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14437" tIns="7218" rIns="14437" bIns="7218" numCol="1" anchor="ctr" anchorCtr="0" compatLnSpc="1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TW" altLang="zh-TW" sz="1800" kern="100" dirty="0"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《合集》</a:t>
              </a:r>
              <a:r>
                <a:rPr lang="en-US" altLang="zh-TW" sz="1800" kern="100" dirty="0"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22915</a:t>
              </a:r>
              <a:r>
                <a:rPr lang="zh-TW" altLang="zh-TW" sz="1800" kern="100" dirty="0"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：</a:t>
              </a:r>
              <a:r>
                <a:rPr lang="zh-TW" altLang="zh-TW" sz="1800" kern="100" dirty="0">
                  <a:solidFill>
                    <a:srgbClr val="222222"/>
                  </a:solidFill>
                  <a:effectLst/>
                  <a:latin typeface="ICS4"/>
                  <a:ea typeface="新細明體" panose="02020500000000000000" pitchFamily="18" charset="-120"/>
                  <a:cs typeface="Times New Roman" panose="02020603050405020304" pitchFamily="18" charset="0"/>
                </a:rPr>
                <a:t>甲申卜，旅貞：今日至于丁亥</a:t>
              </a:r>
              <a:r>
                <a:rPr lang="zh-TW" altLang="zh-TW" sz="1800" kern="100" dirty="0">
                  <a:solidFill>
                    <a:srgbClr val="FF0000"/>
                  </a:solidFill>
                  <a:effectLst/>
                  <a:latin typeface="ICS4"/>
                  <a:ea typeface="新細明體" panose="02020500000000000000" pitchFamily="18" charset="-120"/>
                  <a:cs typeface="Times New Roman" panose="02020603050405020304" pitchFamily="18" charset="0"/>
                </a:rPr>
                <a:t>易</a:t>
              </a:r>
              <a:r>
                <a:rPr lang="en-US" altLang="zh-TW" sz="1800" kern="100" dirty="0">
                  <a:solidFill>
                    <a:srgbClr val="222222"/>
                  </a:solidFill>
                  <a:effectLst/>
                  <a:latin typeface="新細明體" panose="02020500000000000000" pitchFamily="18" charset="-120"/>
                  <a:ea typeface="新細明體" panose="02020500000000000000" pitchFamily="18" charset="-120"/>
                  <a:cs typeface="Times New Roman" panose="02020603050405020304" pitchFamily="18" charset="0"/>
                </a:rPr>
                <a:t>(</a:t>
              </a:r>
              <a:r>
                <a:rPr lang="zh-TW" altLang="en-US" sz="1800" kern="100" dirty="0">
                  <a:solidFill>
                    <a:srgbClr val="222222"/>
                  </a:solidFill>
                  <a:effectLst/>
                  <a:latin typeface="ICS4"/>
                  <a:ea typeface="新細明體" panose="02020500000000000000" pitchFamily="18" charset="-120"/>
                  <a:cs typeface="Times New Roman" panose="02020603050405020304" pitchFamily="18" charset="0"/>
                </a:rPr>
                <a:t>       </a:t>
              </a:r>
              <a:r>
                <a:rPr lang="en-US" altLang="zh-TW" sz="1800" kern="100" dirty="0">
                  <a:solidFill>
                    <a:srgbClr val="222222"/>
                  </a:solidFill>
                  <a:effectLst/>
                  <a:latin typeface="ICS4"/>
                  <a:ea typeface="新細明體" panose="02020500000000000000" pitchFamily="18" charset="-120"/>
                  <a:cs typeface="Times New Roman" panose="02020603050405020304" pitchFamily="18" charset="0"/>
                </a:rPr>
                <a:t>)</a:t>
              </a:r>
              <a:r>
                <a:rPr lang="zh-TW" altLang="zh-TW" sz="1800" kern="100" dirty="0">
                  <a:solidFill>
                    <a:srgbClr val="222222"/>
                  </a:solidFill>
                  <a:effectLst/>
                  <a:latin typeface="ICS4"/>
                  <a:ea typeface="新細明體" panose="02020500000000000000" pitchFamily="18" charset="-120"/>
                  <a:cs typeface="Times New Roman" panose="02020603050405020304" pitchFamily="18" charset="0"/>
                </a:rPr>
                <a:t>日？不雨。 </a:t>
              </a:r>
              <a:br>
                <a:rPr lang="en-US" altLang="zh-TW" sz="1800" kern="100" dirty="0">
                  <a:solidFill>
                    <a:srgbClr val="222222"/>
                  </a:solidFill>
                  <a:effectLst/>
                  <a:latin typeface="ICS4"/>
                  <a:ea typeface="新細明體" panose="02020500000000000000" pitchFamily="18" charset="-120"/>
                  <a:cs typeface="Times New Roman" panose="02020603050405020304" pitchFamily="18" charset="0"/>
                </a:rPr>
              </a:br>
              <a:r>
                <a:rPr lang="zh-TW" altLang="zh-TW" sz="1800" kern="100" dirty="0">
                  <a:solidFill>
                    <a:srgbClr val="222222"/>
                  </a:solidFill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《合集》</a:t>
              </a:r>
              <a:r>
                <a:rPr lang="en-US" altLang="zh-TW" sz="1800" kern="100" dirty="0">
                  <a:solidFill>
                    <a:srgbClr val="222222"/>
                  </a:solidFill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34015</a:t>
              </a:r>
              <a:r>
                <a:rPr lang="zh-TW" altLang="zh-TW" sz="1800" kern="100" dirty="0">
                  <a:solidFill>
                    <a:srgbClr val="222222"/>
                  </a:solidFill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：</a:t>
              </a:r>
              <a:r>
                <a:rPr lang="zh-TW" altLang="zh-TW" sz="1800" kern="100" dirty="0">
                  <a:solidFill>
                    <a:srgbClr val="222222"/>
                  </a:solidFill>
                  <a:effectLst/>
                  <a:latin typeface="ICS4"/>
                  <a:ea typeface="新細明體" panose="02020500000000000000" pitchFamily="18" charset="-120"/>
                  <a:cs typeface="Times New Roman" panose="02020603050405020304" pitchFamily="18" charset="0"/>
                </a:rPr>
                <a:t>甲辰卜：乙巳</a:t>
              </a:r>
              <a:r>
                <a:rPr lang="zh-TW" altLang="zh-TW" sz="1800" kern="100" dirty="0">
                  <a:solidFill>
                    <a:srgbClr val="FF0000"/>
                  </a:solidFill>
                  <a:effectLst/>
                  <a:latin typeface="ICS4"/>
                  <a:ea typeface="新細明體" panose="02020500000000000000" pitchFamily="18" charset="-120"/>
                  <a:cs typeface="Times New Roman" panose="02020603050405020304" pitchFamily="18" charset="0"/>
                </a:rPr>
                <a:t>易</a:t>
              </a:r>
              <a:r>
                <a:rPr lang="zh-TW" altLang="zh-TW" sz="1800" kern="100" dirty="0">
                  <a:solidFill>
                    <a:srgbClr val="222222"/>
                  </a:solidFill>
                  <a:effectLst/>
                  <a:latin typeface="ICS4"/>
                  <a:ea typeface="新細明體" panose="02020500000000000000" pitchFamily="18" charset="-120"/>
                  <a:cs typeface="Times New Roman" panose="02020603050405020304" pitchFamily="18" charset="0"/>
                </a:rPr>
                <a:t>日？不</a:t>
              </a:r>
              <a:r>
                <a:rPr lang="zh-TW" altLang="zh-TW" sz="1800" kern="100" dirty="0">
                  <a:solidFill>
                    <a:srgbClr val="FF0000"/>
                  </a:solidFill>
                  <a:effectLst/>
                  <a:latin typeface="ICS4"/>
                  <a:ea typeface="新細明體" panose="02020500000000000000" pitchFamily="18" charset="-120"/>
                  <a:cs typeface="Times New Roman" panose="02020603050405020304" pitchFamily="18" charset="0"/>
                </a:rPr>
                <a:t>易</a:t>
              </a:r>
              <a:r>
                <a:rPr lang="zh-TW" altLang="zh-TW" sz="1800" kern="100" dirty="0">
                  <a:solidFill>
                    <a:srgbClr val="222222"/>
                  </a:solidFill>
                  <a:effectLst/>
                  <a:latin typeface="ICS4"/>
                  <a:ea typeface="新細明體" panose="02020500000000000000" pitchFamily="18" charset="-120"/>
                  <a:cs typeface="Times New Roman" panose="02020603050405020304" pitchFamily="18" charset="0"/>
                </a:rPr>
                <a:t>日，雨。</a:t>
              </a:r>
              <a:endParaRPr lang="zh-TW" altLang="zh-TW" sz="1800" kern="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</a:pPr>
              <a:r>
                <a:rPr lang="zh-TW" altLang="zh-TW" sz="1800" kern="100" dirty="0">
                  <a:solidFill>
                    <a:srgbClr val="222222"/>
                  </a:solidFill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《合集》</a:t>
              </a:r>
              <a:r>
                <a:rPr lang="en-US" altLang="zh-TW" sz="1800" kern="100" dirty="0">
                  <a:solidFill>
                    <a:srgbClr val="222222"/>
                  </a:solidFill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5205</a:t>
              </a:r>
              <a:r>
                <a:rPr lang="zh-TW" altLang="zh-TW" sz="1800" kern="100" dirty="0">
                  <a:solidFill>
                    <a:srgbClr val="222222"/>
                  </a:solidFill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：</a:t>
              </a:r>
              <a:r>
                <a:rPr lang="zh-TW" altLang="zh-TW" sz="1800" kern="100" dirty="0">
                  <a:solidFill>
                    <a:srgbClr val="262626"/>
                  </a:solidFill>
                  <a:effectLst/>
                  <a:latin typeface="Segoe UI" panose="020B0502040204020203" pitchFamily="34" charset="0"/>
                  <a:ea typeface="新細明體" panose="02020500000000000000" pitchFamily="18" charset="-120"/>
                  <a:cs typeface="Segoe UI" panose="020B0502040204020203" pitchFamily="34" charset="0"/>
                </a:rPr>
                <a:t>丙午卜，</a:t>
              </a:r>
              <a:r>
                <a:rPr lang="zh-TW" altLang="zh-TW" sz="1800" kern="100" dirty="0">
                  <a:solidFill>
                    <a:srgbClr val="262626"/>
                  </a:solidFill>
                  <a:effectLst/>
                  <a:latin typeface="Calibri" panose="020F0502020204030204" pitchFamily="34" charset="0"/>
                  <a:ea typeface="新細明體-ExtB" panose="02020500000000000000" pitchFamily="18" charset="-120"/>
                  <a:cs typeface="新細明體-ExtB" panose="02020500000000000000" pitchFamily="18" charset="-120"/>
                </a:rPr>
                <a:t>𠦪</a:t>
              </a:r>
              <a:r>
                <a:rPr lang="zh-TW" altLang="zh-TW" sz="1800" kern="100" dirty="0">
                  <a:solidFill>
                    <a:srgbClr val="262626"/>
                  </a:solidFill>
                  <a:effectLst/>
                  <a:latin typeface="Segoe UI" panose="020B0502040204020203" pitchFamily="34" charset="0"/>
                  <a:ea typeface="新細明體" panose="02020500000000000000" pitchFamily="18" charset="-120"/>
                  <a:cs typeface="Segoe UI" panose="020B0502040204020203" pitchFamily="34" charset="0"/>
                </a:rPr>
                <a:t>貞：翼</a:t>
              </a:r>
              <a:r>
                <a:rPr lang="en-US" altLang="zh-TW" sz="1800" kern="100" dirty="0">
                  <a:solidFill>
                    <a:srgbClr val="262626"/>
                  </a:solidFill>
                  <a:effectLst/>
                  <a:latin typeface="Segoe UI" panose="020B0502040204020203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(</a:t>
              </a:r>
              <a:r>
                <a:rPr lang="zh-TW" altLang="zh-TW" sz="1800" kern="100" dirty="0">
                  <a:solidFill>
                    <a:srgbClr val="262626"/>
                  </a:solidFill>
                  <a:effectLst/>
                  <a:latin typeface="Segoe UI" panose="020B0502040204020203" pitchFamily="34" charset="0"/>
                  <a:ea typeface="新細明體" panose="02020500000000000000" pitchFamily="18" charset="-120"/>
                  <a:cs typeface="Segoe UI" panose="020B0502040204020203" pitchFamily="34" charset="0"/>
                </a:rPr>
                <a:t>翌</a:t>
              </a:r>
              <a:r>
                <a:rPr lang="en-US" altLang="zh-TW" sz="1800" kern="100" dirty="0">
                  <a:solidFill>
                    <a:srgbClr val="262626"/>
                  </a:solidFill>
                  <a:effectLst/>
                  <a:latin typeface="Segoe UI" panose="020B0502040204020203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)</a:t>
              </a:r>
              <a:r>
                <a:rPr lang="zh-TW" altLang="zh-TW" sz="1800" kern="100" dirty="0">
                  <a:solidFill>
                    <a:srgbClr val="262626"/>
                  </a:solidFill>
                  <a:effectLst/>
                  <a:latin typeface="Segoe UI" panose="020B0502040204020203" pitchFamily="34" charset="0"/>
                  <a:ea typeface="新細明體" panose="02020500000000000000" pitchFamily="18" charset="-120"/>
                  <a:cs typeface="Segoe UI" panose="020B0502040204020203" pitchFamily="34" charset="0"/>
                </a:rPr>
                <a:t>丁未步，</a:t>
              </a:r>
              <a:r>
                <a:rPr lang="zh-TW" altLang="zh-TW" sz="1800" kern="100" dirty="0">
                  <a:solidFill>
                    <a:srgbClr val="FF0000"/>
                  </a:solidFill>
                  <a:effectLst/>
                  <a:latin typeface="ICS4"/>
                  <a:ea typeface="新細明體" panose="02020500000000000000" pitchFamily="18" charset="-120"/>
                  <a:cs typeface="Times New Roman" panose="02020603050405020304" pitchFamily="18" charset="0"/>
                </a:rPr>
                <a:t>易</a:t>
              </a:r>
              <a:r>
                <a:rPr lang="zh-TW" altLang="zh-TW" sz="1800" kern="100" dirty="0">
                  <a:solidFill>
                    <a:srgbClr val="222222"/>
                  </a:solidFill>
                  <a:effectLst/>
                  <a:latin typeface="ICS4"/>
                  <a:ea typeface="新細明體" panose="02020500000000000000" pitchFamily="18" charset="-120"/>
                  <a:cs typeface="Times New Roman" panose="02020603050405020304" pitchFamily="18" charset="0"/>
                </a:rPr>
                <a:t>日</a:t>
              </a:r>
              <a:r>
                <a:rPr lang="zh-TW" altLang="zh-TW" sz="1800" kern="100" dirty="0">
                  <a:solidFill>
                    <a:srgbClr val="262626"/>
                  </a:solidFill>
                  <a:effectLst/>
                  <a:latin typeface="Segoe UI" panose="020B0502040204020203" pitchFamily="34" charset="0"/>
                  <a:ea typeface="新細明體" panose="02020500000000000000" pitchFamily="18" charset="-120"/>
                  <a:cs typeface="Segoe UI" panose="020B0502040204020203" pitchFamily="34" charset="0"/>
                </a:rPr>
                <a:t>？丁未王步，允</a:t>
              </a:r>
              <a:r>
                <a:rPr lang="zh-TW" altLang="zh-TW" sz="1800" kern="100" dirty="0">
                  <a:solidFill>
                    <a:srgbClr val="FF0000"/>
                  </a:solidFill>
                  <a:effectLst/>
                  <a:latin typeface="ICS4"/>
                  <a:ea typeface="新細明體" panose="02020500000000000000" pitchFamily="18" charset="-120"/>
                  <a:cs typeface="Times New Roman" panose="02020603050405020304" pitchFamily="18" charset="0"/>
                </a:rPr>
                <a:t>易</a:t>
              </a:r>
              <a:r>
                <a:rPr lang="zh-TW" altLang="zh-TW" sz="1800" kern="100" dirty="0">
                  <a:solidFill>
                    <a:srgbClr val="222222"/>
                  </a:solidFill>
                  <a:effectLst/>
                  <a:latin typeface="ICS4"/>
                  <a:ea typeface="新細明體" panose="02020500000000000000" pitchFamily="18" charset="-120"/>
                  <a:cs typeface="Times New Roman" panose="02020603050405020304" pitchFamily="18" charset="0"/>
                </a:rPr>
                <a:t>日</a:t>
              </a:r>
              <a:r>
                <a:rPr lang="zh-TW" altLang="zh-TW" sz="1800" kern="100" dirty="0">
                  <a:solidFill>
                    <a:srgbClr val="262626"/>
                  </a:solidFill>
                  <a:effectLst/>
                  <a:latin typeface="Segoe UI" panose="020B0502040204020203" pitchFamily="34" charset="0"/>
                  <a:ea typeface="新細明體" panose="02020500000000000000" pitchFamily="18" charset="-120"/>
                  <a:cs typeface="Segoe UI" panose="020B0502040204020203" pitchFamily="34" charset="0"/>
                </a:rPr>
                <a:t>。</a:t>
              </a:r>
              <a:r>
                <a:rPr lang="zh-TW" altLang="zh-TW" sz="1800" kern="100" dirty="0">
                  <a:solidFill>
                    <a:srgbClr val="222222"/>
                  </a:solidFill>
                  <a:effectLst/>
                  <a:latin typeface="ICS4"/>
                  <a:ea typeface="新細明體" panose="02020500000000000000" pitchFamily="18" charset="-120"/>
                  <a:cs typeface="Times New Roman" panose="02020603050405020304" pitchFamily="18" charset="0"/>
                </a:rPr>
                <a:t> </a:t>
              </a:r>
              <a:r>
                <a:rPr lang="zh-TW" altLang="zh-TW" sz="1800" kern="100" dirty="0">
                  <a:solidFill>
                    <a:srgbClr val="222222"/>
                  </a:solidFill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《屯南》</a:t>
              </a:r>
              <a:r>
                <a:rPr lang="en-US" altLang="zh-TW" sz="1800" kern="100" dirty="0">
                  <a:solidFill>
                    <a:srgbClr val="222222"/>
                  </a:solidFill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2113</a:t>
              </a:r>
              <a:r>
                <a:rPr lang="zh-TW" altLang="zh-TW" sz="1800" kern="100" dirty="0">
                  <a:solidFill>
                    <a:srgbClr val="222222"/>
                  </a:solidFill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：</a:t>
              </a:r>
              <a:r>
                <a:rPr lang="zh-TW" altLang="zh-TW" sz="1800" kern="100" dirty="0">
                  <a:solidFill>
                    <a:srgbClr val="222222"/>
                  </a:solidFill>
                  <a:effectLst/>
                  <a:latin typeface="ICS4"/>
                  <a:ea typeface="新細明體" panose="02020500000000000000" pitchFamily="18" charset="-120"/>
                  <a:cs typeface="Times New Roman" panose="02020603050405020304" pitchFamily="18" charset="0"/>
                </a:rPr>
                <a:t>丙午卜，丩貞：翼</a:t>
              </a:r>
              <a:r>
                <a:rPr lang="en-US" altLang="zh-TW" sz="1800" kern="100" dirty="0">
                  <a:solidFill>
                    <a:srgbClr val="262626"/>
                  </a:solidFill>
                  <a:effectLst/>
                  <a:latin typeface="Segoe UI" panose="020B0502040204020203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(</a:t>
              </a:r>
              <a:r>
                <a:rPr lang="zh-TW" altLang="zh-TW" sz="1800" kern="100" dirty="0">
                  <a:solidFill>
                    <a:srgbClr val="262626"/>
                  </a:solidFill>
                  <a:effectLst/>
                  <a:latin typeface="Segoe UI" panose="020B0502040204020203" pitchFamily="34" charset="0"/>
                  <a:ea typeface="新細明體" panose="02020500000000000000" pitchFamily="18" charset="-120"/>
                  <a:cs typeface="Segoe UI" panose="020B0502040204020203" pitchFamily="34" charset="0"/>
                </a:rPr>
                <a:t>翌</a:t>
              </a:r>
              <a:r>
                <a:rPr lang="en-US" altLang="zh-TW" sz="1800" kern="100" dirty="0">
                  <a:solidFill>
                    <a:srgbClr val="262626"/>
                  </a:solidFill>
                  <a:effectLst/>
                  <a:latin typeface="Segoe UI" panose="020B0502040204020203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)</a:t>
              </a:r>
              <a:r>
                <a:rPr lang="zh-TW" altLang="zh-TW" sz="1800" kern="100" dirty="0">
                  <a:solidFill>
                    <a:srgbClr val="262626"/>
                  </a:solidFill>
                  <a:effectLst/>
                  <a:latin typeface="Segoe UI" panose="020B0502040204020203" pitchFamily="34" charset="0"/>
                  <a:ea typeface="新細明體" panose="02020500000000000000" pitchFamily="18" charset="-120"/>
                  <a:cs typeface="Segoe UI" panose="020B0502040204020203" pitchFamily="34" charset="0"/>
                </a:rPr>
                <a:t>丁未步</a:t>
              </a:r>
              <a:r>
                <a:rPr lang="zh-TW" altLang="zh-TW" sz="1800" kern="100" dirty="0">
                  <a:solidFill>
                    <a:srgbClr val="222222"/>
                  </a:solidFill>
                  <a:effectLst/>
                  <a:latin typeface="ICS4"/>
                  <a:ea typeface="新細明體" panose="02020500000000000000" pitchFamily="18" charset="-120"/>
                  <a:cs typeface="Times New Roman" panose="02020603050405020304" pitchFamily="18" charset="0"/>
                </a:rPr>
                <a:t>，</a:t>
              </a:r>
              <a:r>
                <a:rPr lang="zh-TW" altLang="zh-TW" sz="1800" kern="100" dirty="0">
                  <a:solidFill>
                    <a:srgbClr val="FF0000"/>
                  </a:solidFill>
                  <a:effectLst/>
                  <a:latin typeface="ICS4"/>
                  <a:ea typeface="新細明體" panose="02020500000000000000" pitchFamily="18" charset="-120"/>
                  <a:cs typeface="Times New Roman" panose="02020603050405020304" pitchFamily="18" charset="0"/>
                </a:rPr>
                <a:t>易</a:t>
              </a:r>
              <a:r>
                <a:rPr lang="zh-TW" altLang="zh-TW" sz="1800" kern="100" dirty="0">
                  <a:solidFill>
                    <a:srgbClr val="222222"/>
                  </a:solidFill>
                  <a:effectLst/>
                  <a:latin typeface="ICS4"/>
                  <a:ea typeface="新細明體" panose="02020500000000000000" pitchFamily="18" charset="-120"/>
                  <a:cs typeface="Times New Roman" panose="02020603050405020304" pitchFamily="18" charset="0"/>
                </a:rPr>
                <a:t>？丁未王步，允</a:t>
              </a:r>
              <a:r>
                <a:rPr lang="zh-TW" altLang="zh-TW" sz="1800" kern="100" dirty="0">
                  <a:solidFill>
                    <a:srgbClr val="FF0000"/>
                  </a:solidFill>
                  <a:effectLst/>
                  <a:latin typeface="ICS4"/>
                  <a:ea typeface="新細明體" panose="02020500000000000000" pitchFamily="18" charset="-120"/>
                  <a:cs typeface="Times New Roman" panose="02020603050405020304" pitchFamily="18" charset="0"/>
                </a:rPr>
                <a:t>易</a:t>
              </a:r>
              <a:r>
                <a:rPr lang="zh-TW" altLang="zh-TW" sz="1800" kern="100" dirty="0">
                  <a:solidFill>
                    <a:srgbClr val="222222"/>
                  </a:solidFill>
                  <a:effectLst/>
                  <a:latin typeface="ICS4"/>
                  <a:ea typeface="新細明體" panose="02020500000000000000" pitchFamily="18" charset="-120"/>
                  <a:cs typeface="Times New Roman" panose="02020603050405020304" pitchFamily="18" charset="0"/>
                </a:rPr>
                <a:t>。</a:t>
              </a:r>
              <a:endParaRPr lang="zh-TW" altLang="zh-TW" sz="1800" kern="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</a:pPr>
              <a:r>
                <a:rPr lang="zh-TW" altLang="zh-TW" sz="1800" kern="100" dirty="0">
                  <a:solidFill>
                    <a:srgbClr val="222222"/>
                  </a:solidFill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《合集》</a:t>
              </a:r>
              <a:r>
                <a:rPr lang="en-US" altLang="zh-TW" sz="1800" kern="100" dirty="0">
                  <a:solidFill>
                    <a:srgbClr val="222222"/>
                  </a:solidFill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24931</a:t>
              </a:r>
              <a:r>
                <a:rPr lang="zh-TW" altLang="zh-TW" sz="1800" kern="100" dirty="0">
                  <a:solidFill>
                    <a:srgbClr val="222222"/>
                  </a:solidFill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：</a:t>
              </a:r>
              <a:r>
                <a:rPr lang="zh-TW" altLang="zh-TW" sz="1800" kern="100" dirty="0">
                  <a:solidFill>
                    <a:srgbClr val="222222"/>
                  </a:solidFill>
                  <a:effectLst/>
                  <a:latin typeface="ICS4"/>
                  <a:ea typeface="新細明體" panose="02020500000000000000" pitchFamily="18" charset="-120"/>
                  <a:cs typeface="Times New Roman" panose="02020603050405020304" pitchFamily="18" charset="0"/>
                </a:rPr>
                <a:t>丙寅卜，出貞：翼</a:t>
              </a:r>
              <a:r>
                <a:rPr lang="en-US" altLang="zh-TW" sz="1800" kern="100" dirty="0">
                  <a:solidFill>
                    <a:srgbClr val="222222"/>
                  </a:solidFill>
                  <a:effectLst/>
                  <a:latin typeface="ICS4"/>
                  <a:ea typeface="新細明體" panose="02020500000000000000" pitchFamily="18" charset="-120"/>
                  <a:cs typeface="Times New Roman" panose="02020603050405020304" pitchFamily="18" charset="0"/>
                </a:rPr>
                <a:t>(</a:t>
              </a:r>
              <a:r>
                <a:rPr lang="zh-TW" altLang="zh-TW" sz="1800" kern="100" dirty="0">
                  <a:solidFill>
                    <a:srgbClr val="222222"/>
                  </a:solidFill>
                  <a:effectLst/>
                  <a:latin typeface="ICS4"/>
                  <a:ea typeface="新細明體" panose="02020500000000000000" pitchFamily="18" charset="-120"/>
                  <a:cs typeface="Times New Roman" panose="02020603050405020304" pitchFamily="18" charset="0"/>
                </a:rPr>
                <a:t>翌</a:t>
              </a:r>
              <a:r>
                <a:rPr lang="en-US" altLang="zh-TW" sz="1800" kern="100" dirty="0">
                  <a:solidFill>
                    <a:srgbClr val="222222"/>
                  </a:solidFill>
                  <a:effectLst/>
                  <a:latin typeface="ICS4"/>
                  <a:ea typeface="新細明體" panose="02020500000000000000" pitchFamily="18" charset="-120"/>
                  <a:cs typeface="Times New Roman" panose="02020603050405020304" pitchFamily="18" charset="0"/>
                </a:rPr>
                <a:t>)</a:t>
              </a:r>
              <a:r>
                <a:rPr lang="zh-TW" altLang="zh-TW" sz="1800" kern="100" dirty="0">
                  <a:solidFill>
                    <a:srgbClr val="222222"/>
                  </a:solidFill>
                  <a:effectLst/>
                  <a:latin typeface="ICS4"/>
                  <a:ea typeface="新細明體" panose="02020500000000000000" pitchFamily="18" charset="-120"/>
                  <a:cs typeface="Times New Roman" panose="02020603050405020304" pitchFamily="18" charset="0"/>
                </a:rPr>
                <a:t>丁卯</a:t>
              </a:r>
              <a:r>
                <a:rPr lang="zh-TW" altLang="zh-TW" sz="1800" kern="100" dirty="0">
                  <a:solidFill>
                    <a:srgbClr val="FF0000"/>
                  </a:solidFill>
                  <a:effectLst/>
                  <a:latin typeface="ICS4"/>
                  <a:ea typeface="新細明體" panose="02020500000000000000" pitchFamily="18" charset="-120"/>
                  <a:cs typeface="Times New Roman" panose="02020603050405020304" pitchFamily="18" charset="0"/>
                </a:rPr>
                <a:t>易</a:t>
              </a:r>
              <a:r>
                <a:rPr lang="zh-TW" altLang="zh-TW" sz="1800" kern="100" dirty="0">
                  <a:solidFill>
                    <a:srgbClr val="222222"/>
                  </a:solidFill>
                  <a:effectLst/>
                  <a:latin typeface="ICS4"/>
                  <a:ea typeface="新細明體" panose="02020500000000000000" pitchFamily="18" charset="-120"/>
                  <a:cs typeface="Times New Roman" panose="02020603050405020304" pitchFamily="18" charset="0"/>
                </a:rPr>
                <a:t>日？十月。</a:t>
              </a:r>
              <a:endParaRPr lang="zh-TW" altLang="zh-TW" sz="1800" kern="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</a:pPr>
              <a:r>
                <a:rPr lang="zh-TW" altLang="zh-TW" sz="1800" kern="100" dirty="0">
                  <a:solidFill>
                    <a:srgbClr val="222222"/>
                  </a:solidFill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《合集》</a:t>
              </a:r>
              <a:r>
                <a:rPr lang="en-US" altLang="zh-TW" sz="1800" kern="100" dirty="0">
                  <a:solidFill>
                    <a:srgbClr val="222222"/>
                  </a:solidFill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914</a:t>
              </a:r>
              <a:r>
                <a:rPr lang="zh-TW" altLang="zh-TW" sz="1800" kern="100" dirty="0">
                  <a:solidFill>
                    <a:srgbClr val="222222"/>
                  </a:solidFill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：</a:t>
              </a:r>
              <a:r>
                <a:rPr lang="en-US" altLang="zh-TW" sz="1800" kern="100" dirty="0">
                  <a:solidFill>
                    <a:srgbClr val="222222"/>
                  </a:solidFill>
                  <a:effectLst/>
                  <a:latin typeface="新細明體" panose="02020500000000000000" pitchFamily="18" charset="-120"/>
                  <a:ea typeface="新細明體" panose="02020500000000000000" pitchFamily="18" charset="-120"/>
                  <a:cs typeface="Times New Roman" panose="02020603050405020304" pitchFamily="18" charset="0"/>
                </a:rPr>
                <a:t>**</a:t>
              </a:r>
              <a:r>
                <a:rPr lang="zh-TW" altLang="zh-TW" sz="1800" kern="100" dirty="0">
                  <a:solidFill>
                    <a:srgbClr val="222222"/>
                  </a:solidFill>
                  <a:effectLst/>
                  <a:latin typeface="Calibri" panose="020F0502020204030204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卜，</a:t>
              </a:r>
              <a:r>
                <a:rPr lang="zh-TW" altLang="zh-TW" sz="1800" kern="100" dirty="0">
                  <a:solidFill>
                    <a:srgbClr val="222222"/>
                  </a:solidFill>
                  <a:effectLst/>
                  <a:latin typeface="Calibri" panose="020F0502020204030204" pitchFamily="34" charset="0"/>
                  <a:ea typeface="新細明體-ExtB" panose="02020500000000000000" pitchFamily="18" charset="-120"/>
                  <a:cs typeface="新細明體-ExtB" panose="02020500000000000000" pitchFamily="18" charset="-120"/>
                </a:rPr>
                <a:t>𡧊</a:t>
              </a:r>
              <a:r>
                <a:rPr lang="zh-TW" altLang="zh-TW" sz="1800" kern="100" dirty="0">
                  <a:solidFill>
                    <a:srgbClr val="222222"/>
                  </a:solidFill>
                  <a:effectLst/>
                  <a:latin typeface="ICS4"/>
                  <a:ea typeface="新細明體" panose="02020500000000000000" pitchFamily="18" charset="-120"/>
                  <a:cs typeface="Times New Roman" panose="02020603050405020304" pitchFamily="18" charset="0"/>
                </a:rPr>
                <a:t>貞：翼</a:t>
              </a:r>
              <a:r>
                <a:rPr lang="en-US" altLang="zh-TW" sz="1800" kern="100" dirty="0">
                  <a:solidFill>
                    <a:srgbClr val="262626"/>
                  </a:solidFill>
                  <a:effectLst/>
                  <a:latin typeface="Segoe UI" panose="020B0502040204020203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(</a:t>
              </a:r>
              <a:r>
                <a:rPr lang="zh-TW" altLang="zh-TW" sz="1800" kern="100" dirty="0">
                  <a:solidFill>
                    <a:srgbClr val="262626"/>
                  </a:solidFill>
                  <a:effectLst/>
                  <a:latin typeface="Segoe UI" panose="020B0502040204020203" pitchFamily="34" charset="0"/>
                  <a:ea typeface="新細明體" panose="02020500000000000000" pitchFamily="18" charset="-120"/>
                  <a:cs typeface="Segoe UI" panose="020B0502040204020203" pitchFamily="34" charset="0"/>
                </a:rPr>
                <a:t>翌</a:t>
              </a:r>
              <a:r>
                <a:rPr lang="en-US" altLang="zh-TW" sz="1800" kern="100" dirty="0">
                  <a:solidFill>
                    <a:srgbClr val="262626"/>
                  </a:solidFill>
                  <a:effectLst/>
                  <a:latin typeface="Segoe UI" panose="020B0502040204020203" pitchFamily="34" charset="0"/>
                  <a:ea typeface="新細明體" panose="02020500000000000000" pitchFamily="18" charset="-120"/>
                  <a:cs typeface="Times New Roman" panose="02020603050405020304" pitchFamily="18" charset="0"/>
                </a:rPr>
                <a:t>)</a:t>
              </a:r>
              <a:r>
                <a:rPr lang="zh-TW" altLang="zh-TW" sz="1800" kern="100" dirty="0">
                  <a:solidFill>
                    <a:srgbClr val="222222"/>
                  </a:solidFill>
                  <a:effectLst/>
                  <a:latin typeface="ICS4"/>
                  <a:ea typeface="新細明體" panose="02020500000000000000" pitchFamily="18" charset="-120"/>
                  <a:cs typeface="Times New Roman" panose="02020603050405020304" pitchFamily="18" charset="0"/>
                </a:rPr>
                <a:t>乙亥不雨，</a:t>
              </a:r>
              <a:r>
                <a:rPr lang="zh-TW" altLang="zh-TW" sz="1800" kern="100" dirty="0">
                  <a:solidFill>
                    <a:srgbClr val="FF0000"/>
                  </a:solidFill>
                  <a:effectLst/>
                  <a:latin typeface="ICS4"/>
                  <a:ea typeface="新細明體" panose="02020500000000000000" pitchFamily="18" charset="-120"/>
                  <a:cs typeface="Times New Roman" panose="02020603050405020304" pitchFamily="18" charset="0"/>
                </a:rPr>
                <a:t>易</a:t>
              </a:r>
              <a:r>
                <a:rPr lang="zh-TW" altLang="zh-TW" sz="1800" kern="100" dirty="0">
                  <a:solidFill>
                    <a:srgbClr val="222222"/>
                  </a:solidFill>
                  <a:effectLst/>
                  <a:latin typeface="ICS4"/>
                  <a:ea typeface="新細明體" panose="02020500000000000000" pitchFamily="18" charset="-120"/>
                  <a:cs typeface="Times New Roman" panose="02020603050405020304" pitchFamily="18" charset="0"/>
                </a:rPr>
                <a:t>日？ </a:t>
              </a:r>
              <a:endParaRPr lang="zh-TW" altLang="zh-TW" sz="18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endParaRPr>
            </a:p>
          </p:txBody>
        </p:sp>
        <p:pic>
          <p:nvPicPr>
            <p:cNvPr id="30" name="Picture 29" descr="&amp;43.E345;">
              <a:extLst>
                <a:ext uri="{FF2B5EF4-FFF2-40B4-BE49-F238E27FC236}">
                  <a16:creationId xmlns:a16="http://schemas.microsoft.com/office/drawing/2014/main" id="{E6268326-086F-43F1-B7DE-02F720832066}"/>
                </a:ext>
              </a:extLst>
            </p:cNvPr>
            <p:cNvPicPr/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73" r="14303"/>
            <a:stretch/>
          </p:blipFill>
          <p:spPr bwMode="auto">
            <a:xfrm flipH="1">
              <a:off x="5646063" y="3094409"/>
              <a:ext cx="310921" cy="371661"/>
            </a:xfrm>
            <a:prstGeom prst="rect">
              <a:avLst/>
            </a:prstGeom>
            <a:noFill/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333D799-01B5-429B-9B25-BC9FED58A059}"/>
              </a:ext>
            </a:extLst>
          </p:cNvPr>
          <p:cNvGrpSpPr/>
          <p:nvPr/>
        </p:nvGrpSpPr>
        <p:grpSpPr>
          <a:xfrm>
            <a:off x="2879355" y="5365947"/>
            <a:ext cx="1459283" cy="369332"/>
            <a:chOff x="2615566" y="6078317"/>
            <a:chExt cx="1459283" cy="369332"/>
          </a:xfrm>
        </p:grpSpPr>
        <p:sp>
          <p:nvSpPr>
            <p:cNvPr id="21" name="Arrow: Right 20">
              <a:extLst>
                <a:ext uri="{FF2B5EF4-FFF2-40B4-BE49-F238E27FC236}">
                  <a16:creationId xmlns:a16="http://schemas.microsoft.com/office/drawing/2014/main" id="{F9938D84-B5F2-435A-8F27-A59B7A44093F}"/>
                </a:ext>
              </a:extLst>
            </p:cNvPr>
            <p:cNvSpPr/>
            <p:nvPr/>
          </p:nvSpPr>
          <p:spPr>
            <a:xfrm>
              <a:off x="2615566" y="6129407"/>
              <a:ext cx="348343" cy="26484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702736B-36DD-4A09-AF4E-2869100D80B2}"/>
                </a:ext>
              </a:extLst>
            </p:cNvPr>
            <p:cNvSpPr txBox="1"/>
            <p:nvPr/>
          </p:nvSpPr>
          <p:spPr>
            <a:xfrm>
              <a:off x="2966853" y="6078317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dirty="0"/>
                <a:t>易，賜也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2ABCF50F-C57E-43B0-A7B3-FC5B5264A259}"/>
              </a:ext>
            </a:extLst>
          </p:cNvPr>
          <p:cNvSpPr txBox="1"/>
          <p:nvPr/>
        </p:nvSpPr>
        <p:spPr>
          <a:xfrm>
            <a:off x="2180060" y="368400"/>
            <a:ext cx="54585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>
                <a:latin typeface="思源黑體 Medium" panose="020B0600000000000000" pitchFamily="34" charset="-120"/>
                <a:ea typeface="思源黑體 Medium" panose="020B0600000000000000" pitchFamily="34" charset="-120"/>
              </a:rPr>
              <a:t>易的假說</a:t>
            </a:r>
            <a:r>
              <a:rPr lang="en-US" altLang="zh-TW" sz="4000" dirty="0">
                <a:latin typeface="思源黑體 Medium" panose="020B0600000000000000" pitchFamily="34" charset="-120"/>
                <a:ea typeface="思源黑體 Medium" panose="020B0600000000000000" pitchFamily="34" charset="-120"/>
              </a:rPr>
              <a:t>4</a:t>
            </a:r>
            <a:r>
              <a:rPr lang="zh-TW" altLang="en-US" sz="4000" dirty="0">
                <a:latin typeface="思源黑體 Medium" panose="020B0600000000000000" pitchFamily="34" charset="-120"/>
                <a:ea typeface="思源黑體 Medium" panose="020B0600000000000000" pitchFamily="34" charset="-120"/>
              </a:rPr>
              <a:t>：賜予說</a:t>
            </a:r>
            <a:r>
              <a:rPr lang="en-US" altLang="zh-TW" sz="4000" dirty="0">
                <a:latin typeface="思源黑體 Medium" panose="020B0600000000000000" pitchFamily="34" charset="-120"/>
                <a:ea typeface="思源黑體 Medium" panose="020B0600000000000000" pitchFamily="34" charset="-120"/>
              </a:rPr>
              <a:t>(</a:t>
            </a:r>
            <a:r>
              <a:rPr lang="zh-TW" altLang="en-US" sz="4000" dirty="0">
                <a:latin typeface="思源黑體 Medium" panose="020B0600000000000000" pitchFamily="34" charset="-120"/>
                <a:ea typeface="思源黑體 Medium" panose="020B0600000000000000" pitchFamily="34" charset="-120"/>
              </a:rPr>
              <a:t>續</a:t>
            </a:r>
            <a:r>
              <a:rPr lang="en-US" altLang="zh-TW" sz="4000" dirty="0">
                <a:latin typeface="思源黑體 Medium" panose="020B0600000000000000" pitchFamily="34" charset="-120"/>
                <a:ea typeface="思源黑體 Medium" panose="020B0600000000000000" pitchFamily="34" charset="-120"/>
              </a:rPr>
              <a:t>)</a:t>
            </a:r>
            <a:endParaRPr lang="zh-TW" altLang="en-US" sz="4000" dirty="0">
              <a:latin typeface="思源黑體 Medium" panose="020B0600000000000000" pitchFamily="34" charset="-120"/>
              <a:ea typeface="思源黑體 Medium" panose="020B0600000000000000" pitchFamily="34" charset="-12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4814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7C8F31E0-3368-4696-935B-A99CD80793B8}"/>
              </a:ext>
            </a:extLst>
          </p:cNvPr>
          <p:cNvSpPr/>
          <p:nvPr/>
        </p:nvSpPr>
        <p:spPr>
          <a:xfrm>
            <a:off x="0" y="-21275"/>
            <a:ext cx="9144000" cy="1466044"/>
          </a:xfrm>
          <a:prstGeom prst="rect">
            <a:avLst/>
          </a:prstGeom>
          <a:solidFill>
            <a:srgbClr val="FFA5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186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036C610-0537-4E3E-A556-E921087BA813}"/>
              </a:ext>
            </a:extLst>
          </p:cNvPr>
          <p:cNvGrpSpPr/>
          <p:nvPr/>
        </p:nvGrpSpPr>
        <p:grpSpPr>
          <a:xfrm>
            <a:off x="1148024" y="2092371"/>
            <a:ext cx="6110762" cy="2673257"/>
            <a:chOff x="1092606" y="3050838"/>
            <a:chExt cx="6110762" cy="26732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6FEAB53-A6AC-4ECF-BA02-0914A18BFE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2606" y="3050838"/>
              <a:ext cx="6110762" cy="26480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14437" tIns="7218" rIns="14437" bIns="7218" numCol="1" anchor="ctr" anchorCtr="0" compatLnSpc="1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TW" altLang="zh-TW" sz="2000" dirty="0">
                  <a:latin typeface="+mj-ea"/>
                  <a:ea typeface="+mj-ea"/>
                </a:rPr>
                <a:t>《合集》</a:t>
              </a:r>
              <a:r>
                <a:rPr lang="en-US" altLang="zh-TW" sz="2000" dirty="0">
                  <a:latin typeface="+mj-ea"/>
                  <a:ea typeface="+mj-ea"/>
                </a:rPr>
                <a:t>9465</a:t>
              </a:r>
              <a:r>
                <a:rPr lang="zh-TW" altLang="zh-TW" sz="2000" dirty="0">
                  <a:latin typeface="+mj-ea"/>
                  <a:ea typeface="+mj-ea"/>
                </a:rPr>
                <a:t>：貞：</a:t>
              </a:r>
              <a:r>
                <a:rPr lang="zh-TW" altLang="zh-TW" sz="2000" kern="100" dirty="0">
                  <a:solidFill>
                    <a:srgbClr val="FF0000"/>
                  </a:solidFill>
                  <a:effectLst/>
                  <a:latin typeface="+mj-ea"/>
                  <a:ea typeface="+mj-ea"/>
                  <a:cs typeface="Times New Roman" panose="02020603050405020304" pitchFamily="18" charset="0"/>
                </a:rPr>
                <a:t>易</a:t>
              </a:r>
              <a:r>
                <a:rPr lang="zh-TW" altLang="zh-TW" sz="2000" dirty="0">
                  <a:latin typeface="+mj-ea"/>
                  <a:ea typeface="+mj-ea"/>
                </a:rPr>
                <a:t>牛。</a:t>
              </a:r>
              <a:endParaRPr lang="en-US" altLang="zh-TW" sz="2000" dirty="0">
                <a:latin typeface="+mj-ea"/>
                <a:ea typeface="+mj-ea"/>
              </a:endParaRPr>
            </a:p>
            <a:p>
              <a:pPr>
                <a:lnSpc>
                  <a:spcPct val="150000"/>
                </a:lnSpc>
              </a:pPr>
              <a:r>
                <a:rPr lang="zh-TW" altLang="zh-TW" sz="2000" dirty="0">
                  <a:latin typeface="+mj-ea"/>
                  <a:ea typeface="+mj-ea"/>
                </a:rPr>
                <a:t>《合集》</a:t>
              </a:r>
              <a:r>
                <a:rPr lang="en-US" altLang="zh-TW" sz="2000" dirty="0">
                  <a:latin typeface="+mj-ea"/>
                  <a:ea typeface="+mj-ea"/>
                </a:rPr>
                <a:t>9466</a:t>
              </a:r>
              <a:r>
                <a:rPr lang="zh-TW" altLang="zh-TW" sz="2000" dirty="0">
                  <a:latin typeface="+mj-ea"/>
                  <a:ea typeface="+mj-ea"/>
                </a:rPr>
                <a:t>反：于南</a:t>
              </a:r>
              <a:r>
                <a:rPr lang="zh-TW" altLang="zh-TW" sz="2000" kern="100" dirty="0">
                  <a:solidFill>
                    <a:srgbClr val="FF0000"/>
                  </a:solidFill>
                  <a:effectLst/>
                  <a:latin typeface="+mj-ea"/>
                  <a:ea typeface="+mj-ea"/>
                  <a:cs typeface="Times New Roman" panose="02020603050405020304" pitchFamily="18" charset="0"/>
                </a:rPr>
                <a:t>易</a:t>
              </a:r>
              <a:r>
                <a:rPr lang="zh-TW" altLang="zh-TW" sz="2000" dirty="0">
                  <a:latin typeface="+mj-ea"/>
                  <a:ea typeface="+mj-ea"/>
                </a:rPr>
                <a:t>羊</a:t>
              </a:r>
            </a:p>
            <a:p>
              <a:pPr>
                <a:lnSpc>
                  <a:spcPct val="150000"/>
                </a:lnSpc>
              </a:pPr>
              <a:r>
                <a:rPr lang="zh-TW" altLang="zh-TW" sz="2000" dirty="0">
                  <a:latin typeface="+mj-ea"/>
                  <a:ea typeface="+mj-ea"/>
                </a:rPr>
                <a:t>《合集》</a:t>
              </a:r>
              <a:r>
                <a:rPr lang="en-US" altLang="zh-TW" sz="2000" dirty="0">
                  <a:latin typeface="+mj-ea"/>
                  <a:ea typeface="+mj-ea"/>
                </a:rPr>
                <a:t>9467</a:t>
              </a:r>
              <a:r>
                <a:rPr lang="zh-TW" altLang="zh-TW" sz="2000" dirty="0">
                  <a:latin typeface="+mj-ea"/>
                  <a:ea typeface="+mj-ea"/>
                </a:rPr>
                <a:t>：乙丑卜</a:t>
              </a:r>
              <a:r>
                <a:rPr lang="zh-TW" altLang="en-US" sz="2000" dirty="0">
                  <a:latin typeface="+mj-ea"/>
                  <a:ea typeface="+mj-ea"/>
                </a:rPr>
                <a:t>，貞</a:t>
              </a:r>
              <a:r>
                <a:rPr lang="zh-TW" altLang="zh-TW" sz="2000" dirty="0">
                  <a:latin typeface="+mj-ea"/>
                  <a:ea typeface="+mj-ea"/>
                </a:rPr>
                <a:t>：𢎥</a:t>
              </a:r>
              <a:r>
                <a:rPr lang="zh-TW" altLang="zh-TW" sz="2000" kern="100" dirty="0">
                  <a:solidFill>
                    <a:srgbClr val="FF0000"/>
                  </a:solidFill>
                  <a:effectLst/>
                  <a:latin typeface="+mj-ea"/>
                  <a:ea typeface="+mj-ea"/>
                  <a:cs typeface="Times New Roman" panose="02020603050405020304" pitchFamily="18" charset="0"/>
                </a:rPr>
                <a:t>易</a:t>
              </a:r>
              <a:r>
                <a:rPr lang="zh-TW" altLang="zh-TW" sz="2000" dirty="0">
                  <a:latin typeface="+mj-ea"/>
                  <a:ea typeface="+mj-ea"/>
                </a:rPr>
                <a:t>鳥</a:t>
              </a:r>
              <a:endParaRPr lang="en-US" altLang="zh-TW" sz="2000" dirty="0">
                <a:latin typeface="+mj-ea"/>
                <a:ea typeface="+mj-ea"/>
              </a:endParaRPr>
            </a:p>
            <a:p>
              <a:pPr>
                <a:lnSpc>
                  <a:spcPct val="150000"/>
                </a:lnSpc>
              </a:pPr>
              <a:r>
                <a:rPr lang="zh-TW" altLang="zh-TW" sz="2000" dirty="0">
                  <a:latin typeface="+mj-ea"/>
                  <a:ea typeface="+mj-ea"/>
                </a:rPr>
                <a:t>《合集》</a:t>
              </a:r>
              <a:r>
                <a:rPr lang="en-US" altLang="zh-TW" sz="2000" b="0" i="0" dirty="0">
                  <a:solidFill>
                    <a:srgbClr val="000000"/>
                  </a:solidFill>
                  <a:effectLst/>
                  <a:latin typeface="+mj-ea"/>
                  <a:ea typeface="+mj-ea"/>
                </a:rPr>
                <a:t>11241 </a:t>
              </a:r>
              <a:r>
                <a:rPr lang="zh-TW" altLang="zh-TW" sz="2000" dirty="0">
                  <a:latin typeface="+mj-ea"/>
                  <a:ea typeface="+mj-ea"/>
                </a:rPr>
                <a:t>：</a:t>
              </a:r>
              <a:r>
                <a:rPr lang="zh-TW" altLang="en-US" sz="2000" b="0" i="0" dirty="0">
                  <a:solidFill>
                    <a:srgbClr val="000000"/>
                  </a:solidFill>
                  <a:effectLst/>
                  <a:latin typeface="Verdana" panose="020B0604030504040204" pitchFamily="34" charset="0"/>
                </a:rPr>
                <a:t>癸丑卜，賓貞：</a:t>
              </a:r>
              <a:r>
                <a:rPr lang="zh-TW" altLang="en-US" sz="2000" b="0" i="0" dirty="0">
                  <a:solidFill>
                    <a:srgbClr val="FF0000"/>
                  </a:solidFill>
                  <a:effectLst/>
                  <a:latin typeface="+mj-ea"/>
                  <a:ea typeface="+mj-ea"/>
                </a:rPr>
                <a:t>易</a:t>
              </a:r>
              <a:r>
                <a:rPr lang="zh-TW" altLang="en-US" sz="2000" b="0" i="0" dirty="0">
                  <a:solidFill>
                    <a:srgbClr val="000000"/>
                  </a:solidFill>
                  <a:effectLst/>
                  <a:latin typeface="+mj-ea"/>
                  <a:ea typeface="+mj-ea"/>
                </a:rPr>
                <a:t>豭三十</a:t>
              </a:r>
              <a:endParaRPr lang="en-US" altLang="zh-TW" sz="2000" dirty="0">
                <a:latin typeface="+mj-ea"/>
                <a:ea typeface="+mj-ea"/>
              </a:endParaRPr>
            </a:p>
            <a:p>
              <a:pPr>
                <a:lnSpc>
                  <a:spcPct val="150000"/>
                </a:lnSpc>
              </a:pPr>
              <a:r>
                <a:rPr lang="zh-TW" altLang="zh-TW" sz="1800" kern="100" dirty="0">
                  <a:solidFill>
                    <a:srgbClr val="000000"/>
                  </a:solidFill>
                  <a:effectLst/>
                  <a:latin typeface="+mj-ea"/>
                  <a:ea typeface="+mj-ea"/>
                  <a:cs typeface="Times New Roman" panose="02020603050405020304" pitchFamily="18" charset="0"/>
                </a:rPr>
                <a:t>《合集》</a:t>
              </a:r>
              <a:r>
                <a:rPr lang="en-US" altLang="zh-TW" sz="1800" kern="100" dirty="0">
                  <a:solidFill>
                    <a:srgbClr val="000000"/>
                  </a:solidFill>
                  <a:effectLst/>
                  <a:latin typeface="+mj-ea"/>
                  <a:ea typeface="+mj-ea"/>
                  <a:cs typeface="Times New Roman" panose="02020603050405020304" pitchFamily="18" charset="0"/>
                </a:rPr>
                <a:t>677</a:t>
              </a:r>
              <a:r>
                <a:rPr lang="zh-TW" altLang="zh-TW" sz="1800" kern="100" dirty="0">
                  <a:solidFill>
                    <a:srgbClr val="000000"/>
                  </a:solidFill>
                  <a:effectLst/>
                  <a:latin typeface="+mj-ea"/>
                  <a:ea typeface="+mj-ea"/>
                  <a:cs typeface="Times New Roman" panose="02020603050405020304" pitchFamily="18" charset="0"/>
                </a:rPr>
                <a:t>：</a:t>
              </a:r>
              <a:r>
                <a:rPr lang="zh-TW" altLang="zh-TW" sz="1800" kern="100" dirty="0">
                  <a:solidFill>
                    <a:srgbClr val="FF0000"/>
                  </a:solidFill>
                  <a:effectLst/>
                  <a:latin typeface="+mj-ea"/>
                  <a:ea typeface="+mj-ea"/>
                  <a:cs typeface="Times New Roman" panose="02020603050405020304" pitchFamily="18" charset="0"/>
                </a:rPr>
                <a:t>易</a:t>
              </a:r>
              <a:r>
                <a:rPr lang="zh-TW" altLang="zh-TW" sz="1800" kern="100" dirty="0">
                  <a:solidFill>
                    <a:srgbClr val="222222"/>
                  </a:solidFill>
                  <a:effectLst/>
                  <a:latin typeface="+mj-ea"/>
                  <a:ea typeface="+mj-ea"/>
                  <a:cs typeface="Times New Roman" panose="02020603050405020304" pitchFamily="18" charset="0"/>
                </a:rPr>
                <a:t>多子女</a:t>
              </a:r>
              <a:endParaRPr lang="en-US" altLang="zh-TW" sz="2000" dirty="0">
                <a:latin typeface="+mj-ea"/>
                <a:ea typeface="+mj-ea"/>
              </a:endParaRPr>
            </a:p>
            <a:p>
              <a:pPr>
                <a:lnSpc>
                  <a:spcPct val="150000"/>
                </a:lnSpc>
              </a:pPr>
              <a:r>
                <a:rPr lang="zh-TW" altLang="zh-TW" sz="1800" kern="100" dirty="0">
                  <a:effectLst/>
                  <a:latin typeface="+mj-ea"/>
                  <a:ea typeface="+mj-ea"/>
                  <a:cs typeface="Times New Roman" panose="02020603050405020304" pitchFamily="18" charset="0"/>
                </a:rPr>
                <a:t>《集成》</a:t>
              </a:r>
              <a:r>
                <a:rPr lang="en-US" altLang="zh-TW" sz="1800" kern="100" dirty="0">
                  <a:effectLst/>
                  <a:latin typeface="+mj-ea"/>
                  <a:ea typeface="+mj-ea"/>
                  <a:cs typeface="Times New Roman" panose="02020603050405020304" pitchFamily="18" charset="0"/>
                </a:rPr>
                <a:t>3942</a:t>
              </a:r>
              <a:r>
                <a:rPr lang="zh-TW" altLang="zh-TW" sz="1800" kern="100" dirty="0">
                  <a:effectLst/>
                  <a:latin typeface="+mj-ea"/>
                  <a:ea typeface="+mj-ea"/>
                  <a:cs typeface="Times New Roman" panose="02020603050405020304" pitchFamily="18" charset="0"/>
                </a:rPr>
                <a:t>：王</a:t>
              </a:r>
              <a:r>
                <a:rPr lang="zh-TW" altLang="zh-TW" sz="1800" kern="100" dirty="0">
                  <a:solidFill>
                    <a:srgbClr val="FF0000"/>
                  </a:solidFill>
                  <a:effectLst/>
                  <a:latin typeface="+mj-ea"/>
                  <a:ea typeface="+mj-ea"/>
                  <a:cs typeface="Times New Roman" panose="02020603050405020304" pitchFamily="18" charset="0"/>
                </a:rPr>
                <a:t>易</a:t>
              </a:r>
              <a:r>
                <a:rPr lang="en-US" altLang="zh-TW" sz="1800" kern="100" dirty="0">
                  <a:effectLst/>
                  <a:latin typeface="+mj-ea"/>
                  <a:ea typeface="+mj-ea"/>
                  <a:cs typeface="Times New Roman" panose="02020603050405020304" pitchFamily="18" charset="0"/>
                </a:rPr>
                <a:t>(</a:t>
              </a:r>
              <a:r>
                <a:rPr lang="zh-TW" altLang="en-US" sz="1800" kern="100" dirty="0">
                  <a:effectLst/>
                  <a:latin typeface="+mj-ea"/>
                  <a:ea typeface="+mj-ea"/>
                  <a:cs typeface="Times New Roman" panose="02020603050405020304" pitchFamily="18" charset="0"/>
                </a:rPr>
                <a:t>        </a:t>
              </a:r>
              <a:r>
                <a:rPr lang="en-US" altLang="zh-TW" sz="1800" kern="100" dirty="0">
                  <a:effectLst/>
                  <a:latin typeface="+mj-ea"/>
                  <a:ea typeface="+mj-ea"/>
                  <a:cs typeface="Times New Roman" panose="02020603050405020304" pitchFamily="18" charset="0"/>
                </a:rPr>
                <a:t>)</a:t>
              </a:r>
              <a:r>
                <a:rPr lang="zh-TW" altLang="zh-TW" sz="1800" kern="100" dirty="0">
                  <a:effectLst/>
                  <a:latin typeface="+mj-ea"/>
                  <a:ea typeface="+mj-ea"/>
                  <a:cs typeface="Times New Roman" panose="02020603050405020304" pitchFamily="18" charset="0"/>
                </a:rPr>
                <a:t>德臣</a:t>
              </a:r>
              <a:r>
                <a:rPr lang="en-US" altLang="zh-TW" sz="1800" kern="100" dirty="0">
                  <a:effectLst/>
                  <a:latin typeface="+mj-ea"/>
                  <a:ea typeface="+mj-ea"/>
                  <a:cs typeface="Times New Roman" panose="02020603050405020304" pitchFamily="18" charset="0"/>
                </a:rPr>
                <a:t></a:t>
              </a:r>
              <a:r>
                <a:rPr lang="zh-TW" altLang="zh-TW" sz="1800" kern="100" dirty="0">
                  <a:effectLst/>
                  <a:latin typeface="+mj-ea"/>
                  <a:ea typeface="+mj-ea"/>
                  <a:cs typeface="Times New Roman" panose="02020603050405020304" pitchFamily="18" charset="0"/>
                </a:rPr>
                <a:t>十人</a:t>
              </a:r>
              <a:r>
                <a:rPr lang="zh-TW" altLang="en-US" sz="1800" kern="100" dirty="0">
                  <a:effectLst/>
                  <a:latin typeface="+mj-ea"/>
                  <a:ea typeface="+mj-ea"/>
                  <a:cs typeface="Times New Roman" panose="02020603050405020304" pitchFamily="18" charset="0"/>
                </a:rPr>
                <a:t>、</a:t>
              </a:r>
              <a:r>
                <a:rPr lang="zh-TW" altLang="zh-TW" sz="1800" kern="100" dirty="0">
                  <a:solidFill>
                    <a:srgbClr val="FF0000"/>
                  </a:solidFill>
                  <a:effectLst/>
                  <a:latin typeface="+mj-ea"/>
                  <a:ea typeface="+mj-ea"/>
                  <a:cs typeface="Times New Roman" panose="02020603050405020304" pitchFamily="18" charset="0"/>
                </a:rPr>
                <a:t>貝</a:t>
              </a:r>
              <a:r>
                <a:rPr lang="zh-TW" altLang="zh-TW" sz="1800" kern="100" dirty="0">
                  <a:effectLst/>
                  <a:latin typeface="+mj-ea"/>
                  <a:ea typeface="+mj-ea"/>
                  <a:cs typeface="Times New Roman" panose="02020603050405020304" pitchFamily="18" charset="0"/>
                </a:rPr>
                <a:t>十朋</a:t>
              </a:r>
              <a:r>
                <a:rPr lang="zh-TW" altLang="en-US" sz="1800" kern="100" dirty="0">
                  <a:effectLst/>
                  <a:latin typeface="+mj-ea"/>
                  <a:ea typeface="+mj-ea"/>
                  <a:cs typeface="Times New Roman" panose="02020603050405020304" pitchFamily="18" charset="0"/>
                </a:rPr>
                <a:t>、</a:t>
              </a:r>
              <a:r>
                <a:rPr lang="zh-TW" altLang="zh-TW" sz="1800" kern="100" dirty="0">
                  <a:solidFill>
                    <a:srgbClr val="FF0000"/>
                  </a:solidFill>
                  <a:effectLst/>
                  <a:latin typeface="+mj-ea"/>
                  <a:ea typeface="+mj-ea"/>
                  <a:cs typeface="Times New Roman" panose="02020603050405020304" pitchFamily="18" charset="0"/>
                </a:rPr>
                <a:t>羊</a:t>
              </a:r>
              <a:r>
                <a:rPr lang="zh-TW" altLang="zh-TW" sz="1800" kern="100" dirty="0">
                  <a:effectLst/>
                  <a:latin typeface="+mj-ea"/>
                  <a:ea typeface="+mj-ea"/>
                  <a:cs typeface="Times New Roman" panose="02020603050405020304" pitchFamily="18" charset="0"/>
                </a:rPr>
                <a:t>百</a:t>
              </a:r>
            </a:p>
          </p:txBody>
        </p:sp>
        <p:pic>
          <p:nvPicPr>
            <p:cNvPr id="28" name="Picture 27" descr="&amp;33.E87C;">
              <a:extLst>
                <a:ext uri="{FF2B5EF4-FFF2-40B4-BE49-F238E27FC236}">
                  <a16:creationId xmlns:a16="http://schemas.microsoft.com/office/drawing/2014/main" id="{55B975B0-B5FB-4640-8AB5-B849D55EC5AA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2570" y="5323076"/>
              <a:ext cx="413138" cy="401019"/>
            </a:xfrm>
            <a:prstGeom prst="rect">
              <a:avLst/>
            </a:prstGeom>
            <a:noFill/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6970CF9-7D60-48BA-B915-0AA095D301EB}"/>
              </a:ext>
            </a:extLst>
          </p:cNvPr>
          <p:cNvGrpSpPr/>
          <p:nvPr/>
        </p:nvGrpSpPr>
        <p:grpSpPr>
          <a:xfrm>
            <a:off x="2538346" y="5388028"/>
            <a:ext cx="1459283" cy="369332"/>
            <a:chOff x="2263713" y="6151177"/>
            <a:chExt cx="1459283" cy="369332"/>
          </a:xfrm>
        </p:grpSpPr>
        <p:sp>
          <p:nvSpPr>
            <p:cNvPr id="21" name="Arrow: Right 20">
              <a:extLst>
                <a:ext uri="{FF2B5EF4-FFF2-40B4-BE49-F238E27FC236}">
                  <a16:creationId xmlns:a16="http://schemas.microsoft.com/office/drawing/2014/main" id="{A602F4FF-24C0-4A1E-9413-02F0542ED0AB}"/>
                </a:ext>
              </a:extLst>
            </p:cNvPr>
            <p:cNvSpPr/>
            <p:nvPr/>
          </p:nvSpPr>
          <p:spPr>
            <a:xfrm>
              <a:off x="2263713" y="6202267"/>
              <a:ext cx="348343" cy="26484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6A83D43-4847-43DF-B3EA-5A19491448C6}"/>
                </a:ext>
              </a:extLst>
            </p:cNvPr>
            <p:cNvSpPr txBox="1"/>
            <p:nvPr/>
          </p:nvSpPr>
          <p:spPr>
            <a:xfrm>
              <a:off x="2615000" y="6151177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dirty="0"/>
                <a:t>易，賜也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BDB3DA3D-4B76-419D-951B-7D424618912A}"/>
              </a:ext>
            </a:extLst>
          </p:cNvPr>
          <p:cNvSpPr txBox="1"/>
          <p:nvPr/>
        </p:nvSpPr>
        <p:spPr>
          <a:xfrm>
            <a:off x="2180060" y="368400"/>
            <a:ext cx="54585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>
                <a:latin typeface="思源黑體 Medium" panose="020B0600000000000000" pitchFamily="34" charset="-120"/>
                <a:ea typeface="思源黑體 Medium" panose="020B0600000000000000" pitchFamily="34" charset="-120"/>
              </a:rPr>
              <a:t>易的假說</a:t>
            </a:r>
            <a:r>
              <a:rPr lang="en-US" altLang="zh-TW" sz="4000" dirty="0">
                <a:latin typeface="思源黑體 Medium" panose="020B0600000000000000" pitchFamily="34" charset="-120"/>
                <a:ea typeface="思源黑體 Medium" panose="020B0600000000000000" pitchFamily="34" charset="-120"/>
              </a:rPr>
              <a:t>4</a:t>
            </a:r>
            <a:r>
              <a:rPr lang="zh-TW" altLang="en-US" sz="4000" dirty="0">
                <a:latin typeface="思源黑體 Medium" panose="020B0600000000000000" pitchFamily="34" charset="-120"/>
                <a:ea typeface="思源黑體 Medium" panose="020B0600000000000000" pitchFamily="34" charset="-120"/>
              </a:rPr>
              <a:t>：賜予說</a:t>
            </a:r>
            <a:r>
              <a:rPr lang="en-US" altLang="zh-TW" sz="4000" dirty="0">
                <a:latin typeface="思源黑體 Medium" panose="020B0600000000000000" pitchFamily="34" charset="-120"/>
                <a:ea typeface="思源黑體 Medium" panose="020B0600000000000000" pitchFamily="34" charset="-120"/>
              </a:rPr>
              <a:t>(</a:t>
            </a:r>
            <a:r>
              <a:rPr lang="zh-TW" altLang="en-US" sz="4000" dirty="0">
                <a:latin typeface="思源黑體 Medium" panose="020B0600000000000000" pitchFamily="34" charset="-120"/>
                <a:ea typeface="思源黑體 Medium" panose="020B0600000000000000" pitchFamily="34" charset="-120"/>
              </a:rPr>
              <a:t>續</a:t>
            </a:r>
            <a:r>
              <a:rPr lang="en-US" altLang="zh-TW" sz="4000" dirty="0">
                <a:latin typeface="思源黑體 Medium" panose="020B0600000000000000" pitchFamily="34" charset="-120"/>
                <a:ea typeface="思源黑體 Medium" panose="020B0600000000000000" pitchFamily="34" charset="-120"/>
              </a:rPr>
              <a:t>)</a:t>
            </a:r>
            <a:endParaRPr lang="zh-TW" altLang="en-US" sz="4000" dirty="0">
              <a:latin typeface="思源黑體 Medium" panose="020B0600000000000000" pitchFamily="34" charset="-120"/>
              <a:ea typeface="思源黑體 Medium" panose="020B0600000000000000" pitchFamily="34" charset="-120"/>
            </a:endParaRPr>
          </a:p>
        </p:txBody>
      </p:sp>
      <p:pic>
        <p:nvPicPr>
          <p:cNvPr id="26" name="Picture 25">
            <a:hlinkClick r:id="rId5" action="ppaction://hlinksldjump"/>
            <a:extLst>
              <a:ext uri="{FF2B5EF4-FFF2-40B4-BE49-F238E27FC236}">
                <a16:creationId xmlns:a16="http://schemas.microsoft.com/office/drawing/2014/main" id="{9E7AAB87-A7CF-4AA8-A8D5-47534ED05F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9691" y="5892148"/>
            <a:ext cx="664209" cy="664209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68992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D489131-D2BF-4A00-8E81-12346E6299E7}"/>
              </a:ext>
            </a:extLst>
          </p:cNvPr>
          <p:cNvSpPr/>
          <p:nvPr/>
        </p:nvSpPr>
        <p:spPr>
          <a:xfrm>
            <a:off x="2029476" y="1281545"/>
            <a:ext cx="5396560" cy="117763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dirty="0">
                <a:solidFill>
                  <a:schemeClr val="tx1"/>
                </a:solidFill>
                <a:latin typeface="思源黑體 Medium" panose="020B0600000000000000" pitchFamily="34" charset="-120"/>
                <a:ea typeface="思源黑體 Medium" panose="020B0600000000000000" pitchFamily="34" charset="-120"/>
              </a:rPr>
              <a:t>易的取象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E1835EE-BB84-4398-95B0-FB9C47078721}"/>
              </a:ext>
            </a:extLst>
          </p:cNvPr>
          <p:cNvGrpSpPr/>
          <p:nvPr/>
        </p:nvGrpSpPr>
        <p:grpSpPr>
          <a:xfrm>
            <a:off x="397385" y="3651486"/>
            <a:ext cx="8395049" cy="1415814"/>
            <a:chOff x="397385" y="3651486"/>
            <a:chExt cx="8395049" cy="1415814"/>
          </a:xfrm>
        </p:grpSpPr>
        <p:sp>
          <p:nvSpPr>
            <p:cNvPr id="5" name="文字方塊 41">
              <a:extLst>
                <a:ext uri="{FF2B5EF4-FFF2-40B4-BE49-F238E27FC236}">
                  <a16:creationId xmlns:a16="http://schemas.microsoft.com/office/drawing/2014/main" id="{F1EC4B04-D93B-4270-B98D-0A4AB6728FB8}"/>
                </a:ext>
              </a:extLst>
            </p:cNvPr>
            <p:cNvSpPr txBox="1"/>
            <p:nvPr/>
          </p:nvSpPr>
          <p:spPr>
            <a:xfrm>
              <a:off x="6471531" y="4790301"/>
              <a:ext cx="521014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TW" altLang="en-US" dirty="0">
                  <a:solidFill>
                    <a:schemeClr val="bg1"/>
                  </a:solidFill>
                </a:rPr>
                <a:t>秦代</a:t>
              </a:r>
            </a:p>
          </p:txBody>
        </p:sp>
        <p:sp>
          <p:nvSpPr>
            <p:cNvPr id="6" name="圓角矩形 142">
              <a:extLst>
                <a:ext uri="{FF2B5EF4-FFF2-40B4-BE49-F238E27FC236}">
                  <a16:creationId xmlns:a16="http://schemas.microsoft.com/office/drawing/2014/main" id="{56D22942-A909-4FEC-94E8-84FB9AF712E0}"/>
                </a:ext>
              </a:extLst>
            </p:cNvPr>
            <p:cNvSpPr/>
            <p:nvPr/>
          </p:nvSpPr>
          <p:spPr>
            <a:xfrm>
              <a:off x="397385" y="3655397"/>
              <a:ext cx="5472013" cy="1073619"/>
            </a:xfrm>
            <a:prstGeom prst="roundRect">
              <a:avLst/>
            </a:prstGeom>
            <a:solidFill>
              <a:srgbClr val="FFFF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36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7" name="文字方塊 39">
              <a:extLst>
                <a:ext uri="{FF2B5EF4-FFF2-40B4-BE49-F238E27FC236}">
                  <a16:creationId xmlns:a16="http://schemas.microsoft.com/office/drawing/2014/main" id="{54950C0C-85DC-45BD-87F4-2AB2474F5567}"/>
                </a:ext>
              </a:extLst>
            </p:cNvPr>
            <p:cNvSpPr txBox="1"/>
            <p:nvPr/>
          </p:nvSpPr>
          <p:spPr>
            <a:xfrm>
              <a:off x="2062843" y="4790301"/>
              <a:ext cx="131766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TW" altLang="en-US" dirty="0">
                  <a:solidFill>
                    <a:schemeClr val="bg1"/>
                  </a:solidFill>
                </a:rPr>
                <a:t>商代與周代</a:t>
              </a:r>
            </a:p>
          </p:txBody>
        </p:sp>
        <p:pic>
          <p:nvPicPr>
            <p:cNvPr id="8" name="Picture 7" descr="&amp;33.E87A;">
              <a:extLst>
                <a:ext uri="{FF2B5EF4-FFF2-40B4-BE49-F238E27FC236}">
                  <a16:creationId xmlns:a16="http://schemas.microsoft.com/office/drawing/2014/main" id="{04C23AAE-4514-4ED1-9383-D490F0CB7DB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033" r="12387"/>
            <a:stretch/>
          </p:blipFill>
          <p:spPr bwMode="auto">
            <a:xfrm>
              <a:off x="3915263" y="3839248"/>
              <a:ext cx="564621" cy="7350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2" descr="&amp;33.E87C;">
              <a:extLst>
                <a:ext uri="{FF2B5EF4-FFF2-40B4-BE49-F238E27FC236}">
                  <a16:creationId xmlns:a16="http://schemas.microsoft.com/office/drawing/2014/main" id="{F63F3367-4C61-4817-B848-0FF5D55BA7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4444" y="3802734"/>
              <a:ext cx="826273" cy="8022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" descr="&amp;33.E86A;">
              <a:extLst>
                <a:ext uri="{FF2B5EF4-FFF2-40B4-BE49-F238E27FC236}">
                  <a16:creationId xmlns:a16="http://schemas.microsoft.com/office/drawing/2014/main" id="{FC38E0A8-07F6-4193-9B70-51E76786A89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775" r="24680"/>
            <a:stretch/>
          </p:blipFill>
          <p:spPr bwMode="auto">
            <a:xfrm>
              <a:off x="5183794" y="3765579"/>
              <a:ext cx="476717" cy="8907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4" descr="&amp;43.E345;">
              <a:extLst>
                <a:ext uri="{FF2B5EF4-FFF2-40B4-BE49-F238E27FC236}">
                  <a16:creationId xmlns:a16="http://schemas.microsoft.com/office/drawing/2014/main" id="{3A91A66C-D293-4519-82AD-F1124D59850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73" r="14303"/>
            <a:stretch/>
          </p:blipFill>
          <p:spPr bwMode="auto">
            <a:xfrm flipH="1">
              <a:off x="556190" y="3795258"/>
              <a:ext cx="582778" cy="8563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2" name="直線單箭頭接點 140">
              <a:extLst>
                <a:ext uri="{FF2B5EF4-FFF2-40B4-BE49-F238E27FC236}">
                  <a16:creationId xmlns:a16="http://schemas.microsoft.com/office/drawing/2014/main" id="{5C84E3EA-FB76-4056-96B8-4535C9D8F241}"/>
                </a:ext>
              </a:extLst>
            </p:cNvPr>
            <p:cNvCxnSpPr>
              <a:stCxn id="13" idx="3"/>
              <a:endCxn id="14" idx="1"/>
            </p:cNvCxnSpPr>
            <p:nvPr/>
          </p:nvCxnSpPr>
          <p:spPr>
            <a:xfrm flipV="1">
              <a:off x="7377515" y="4188296"/>
              <a:ext cx="397330" cy="974"/>
            </a:xfrm>
            <a:prstGeom prst="straightConnector1">
              <a:avLst/>
            </a:prstGeom>
            <a:ln w="3175" cmpd="sng">
              <a:solidFill>
                <a:schemeClr val="bg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圓角矩形 143">
              <a:extLst>
                <a:ext uri="{FF2B5EF4-FFF2-40B4-BE49-F238E27FC236}">
                  <a16:creationId xmlns:a16="http://schemas.microsoft.com/office/drawing/2014/main" id="{28C18FF2-ED64-475C-9E62-A622D3E6DF24}"/>
                </a:ext>
              </a:extLst>
            </p:cNvPr>
            <p:cNvSpPr/>
            <p:nvPr/>
          </p:nvSpPr>
          <p:spPr>
            <a:xfrm>
              <a:off x="6277214" y="3652460"/>
              <a:ext cx="1100301" cy="1073619"/>
            </a:xfrm>
            <a:prstGeom prst="roundRect">
              <a:avLst/>
            </a:prstGeom>
            <a:solidFill>
              <a:srgbClr val="FFFF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36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14" name="圓角矩形 144">
              <a:extLst>
                <a:ext uri="{FF2B5EF4-FFF2-40B4-BE49-F238E27FC236}">
                  <a16:creationId xmlns:a16="http://schemas.microsoft.com/office/drawing/2014/main" id="{A0E9538B-5399-4D9E-A635-B85D464E9552}"/>
                </a:ext>
              </a:extLst>
            </p:cNvPr>
            <p:cNvSpPr/>
            <p:nvPr/>
          </p:nvSpPr>
          <p:spPr>
            <a:xfrm>
              <a:off x="7774845" y="3651486"/>
              <a:ext cx="1017589" cy="1073619"/>
            </a:xfrm>
            <a:prstGeom prst="roundRect">
              <a:avLst/>
            </a:prstGeom>
            <a:solidFill>
              <a:srgbClr val="FFFF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4400" dirty="0">
                  <a:solidFill>
                    <a:schemeClr val="tx1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易</a:t>
              </a:r>
            </a:p>
          </p:txBody>
        </p:sp>
        <p:pic>
          <p:nvPicPr>
            <p:cNvPr id="15" name="Picture 32" descr="&amp;27.6613;">
              <a:extLst>
                <a:ext uri="{FF2B5EF4-FFF2-40B4-BE49-F238E27FC236}">
                  <a16:creationId xmlns:a16="http://schemas.microsoft.com/office/drawing/2014/main" id="{57B0D8D1-2584-4BFD-8CD3-77E25C4F0BE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012" r="24798"/>
            <a:stretch/>
          </p:blipFill>
          <p:spPr bwMode="auto">
            <a:xfrm>
              <a:off x="6479622" y="3756568"/>
              <a:ext cx="667139" cy="8863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6" name="直線單箭頭接點 139">
              <a:extLst>
                <a:ext uri="{FF2B5EF4-FFF2-40B4-BE49-F238E27FC236}">
                  <a16:creationId xmlns:a16="http://schemas.microsoft.com/office/drawing/2014/main" id="{4CE06DAC-43E7-451C-90C8-98A2A681BE82}"/>
                </a:ext>
              </a:extLst>
            </p:cNvPr>
            <p:cNvCxnSpPr>
              <a:cxnSpLocks/>
              <a:stCxn id="6" idx="3"/>
              <a:endCxn id="13" idx="1"/>
            </p:cNvCxnSpPr>
            <p:nvPr/>
          </p:nvCxnSpPr>
          <p:spPr>
            <a:xfrm flipV="1">
              <a:off x="5869398" y="4189270"/>
              <a:ext cx="407816" cy="2937"/>
            </a:xfrm>
            <a:prstGeom prst="straightConnector1">
              <a:avLst/>
            </a:prstGeom>
            <a:ln w="3175" cmpd="sng">
              <a:solidFill>
                <a:schemeClr val="bg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7" name="Picture 2" descr="&amp;34.F279;">
              <a:extLst>
                <a:ext uri="{FF2B5EF4-FFF2-40B4-BE49-F238E27FC236}">
                  <a16:creationId xmlns:a16="http://schemas.microsoft.com/office/drawing/2014/main" id="{8B9137D6-0529-4779-8C9C-0822C19F559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984" r="12341"/>
            <a:stretch/>
          </p:blipFill>
          <p:spPr bwMode="auto">
            <a:xfrm>
              <a:off x="3104217" y="3794379"/>
              <a:ext cx="696027" cy="8700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6" descr="&amp;33.E83E;">
              <a:extLst>
                <a:ext uri="{FF2B5EF4-FFF2-40B4-BE49-F238E27FC236}">
                  <a16:creationId xmlns:a16="http://schemas.microsoft.com/office/drawing/2014/main" id="{591BD22E-FABE-41DE-B728-16D151C8FB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76462" y="3822899"/>
              <a:ext cx="790747" cy="7677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2" descr="&amp;45.E800;">
              <a:extLst>
                <a:ext uri="{FF2B5EF4-FFF2-40B4-BE49-F238E27FC236}">
                  <a16:creationId xmlns:a16="http://schemas.microsoft.com/office/drawing/2014/main" id="{3D0E1794-E59C-4A96-867B-2510CA5F76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5575" y="3703386"/>
              <a:ext cx="998840" cy="9698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93993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E11534EE-315B-48AB-A6CC-2245001CDBB4}"/>
              </a:ext>
            </a:extLst>
          </p:cNvPr>
          <p:cNvSpPr/>
          <p:nvPr/>
        </p:nvSpPr>
        <p:spPr>
          <a:xfrm>
            <a:off x="831924" y="564070"/>
            <a:ext cx="2172452" cy="2172452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6D1073B-B207-4D95-8B67-9C2C43B7BF04}"/>
              </a:ext>
            </a:extLst>
          </p:cNvPr>
          <p:cNvSpPr txBox="1"/>
          <p:nvPr/>
        </p:nvSpPr>
        <p:spPr>
          <a:xfrm>
            <a:off x="1527281" y="2041244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dirty="0"/>
              <a:t>澆灌</a:t>
            </a:r>
          </a:p>
        </p:txBody>
      </p:sp>
      <p:pic>
        <p:nvPicPr>
          <p:cNvPr id="18" name="Picture 4" descr="&amp;43.E345;">
            <a:hlinkClick r:id="rId2" action="ppaction://hlinksldjump"/>
            <a:extLst>
              <a:ext uri="{FF2B5EF4-FFF2-40B4-BE49-F238E27FC236}">
                <a16:creationId xmlns:a16="http://schemas.microsoft.com/office/drawing/2014/main" id="{19A3AFB8-8BB2-4ADE-A72F-633EB11D74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73" r="14303"/>
          <a:stretch/>
        </p:blipFill>
        <p:spPr bwMode="auto">
          <a:xfrm flipH="1">
            <a:off x="1053956" y="914937"/>
            <a:ext cx="767404" cy="1127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&amp;33.E87C;">
            <a:hlinkClick r:id="rId2" action="ppaction://hlinksldjump"/>
            <a:extLst>
              <a:ext uri="{FF2B5EF4-FFF2-40B4-BE49-F238E27FC236}">
                <a16:creationId xmlns:a16="http://schemas.microsoft.com/office/drawing/2014/main" id="{2AB8848E-F430-44E3-998C-908254231F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9289" y="939354"/>
            <a:ext cx="1050313" cy="1019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7" name="群組 5">
            <a:extLst>
              <a:ext uri="{FF2B5EF4-FFF2-40B4-BE49-F238E27FC236}">
                <a16:creationId xmlns:a16="http://schemas.microsoft.com/office/drawing/2014/main" id="{03DCE611-8B8B-42AE-B611-8ADCF66D4CDE}"/>
              </a:ext>
            </a:extLst>
          </p:cNvPr>
          <p:cNvGrpSpPr/>
          <p:nvPr/>
        </p:nvGrpSpPr>
        <p:grpSpPr>
          <a:xfrm>
            <a:off x="3466588" y="748844"/>
            <a:ext cx="2259770" cy="1400815"/>
            <a:chOff x="-5599373" y="6050569"/>
            <a:chExt cx="5109514" cy="3167352"/>
          </a:xfrm>
        </p:grpSpPr>
        <p:pic>
          <p:nvPicPr>
            <p:cNvPr id="38" name="Picture 10">
              <a:extLst>
                <a:ext uri="{FF2B5EF4-FFF2-40B4-BE49-F238E27FC236}">
                  <a16:creationId xmlns:a16="http://schemas.microsoft.com/office/drawing/2014/main" id="{5CAF64E3-3EEF-449B-BDEA-80D49435742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48" t="26324" r="14145" b="25422"/>
            <a:stretch/>
          </p:blipFill>
          <p:spPr bwMode="auto">
            <a:xfrm>
              <a:off x="-5599373" y="6050569"/>
              <a:ext cx="5109514" cy="24863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文字方塊 11">
              <a:extLst>
                <a:ext uri="{FF2B5EF4-FFF2-40B4-BE49-F238E27FC236}">
                  <a16:creationId xmlns:a16="http://schemas.microsoft.com/office/drawing/2014/main" id="{959E231C-AE8C-4150-A9E1-B1D013FE7828}"/>
                </a:ext>
              </a:extLst>
            </p:cNvPr>
            <p:cNvSpPr txBox="1"/>
            <p:nvPr/>
          </p:nvSpPr>
          <p:spPr>
            <a:xfrm>
              <a:off x="-4355622" y="8452424"/>
              <a:ext cx="2418728" cy="765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600" dirty="0">
                  <a:latin typeface="Calibri" panose="020F0502020204030204" pitchFamily="34" charset="0"/>
                  <a:ea typeface="SimSun" panose="02010600030101010101" pitchFamily="2" charset="-122"/>
                  <a:cs typeface="Times New Roman" panose="02020603050405020304" pitchFamily="18" charset="0"/>
                </a:rPr>
                <a:t>仰韶</a:t>
              </a:r>
              <a:r>
                <a:rPr lang="zh-CN" altLang="zh-TW" sz="1600" dirty="0">
                  <a:latin typeface="新細明體" panose="02020500000000000000" pitchFamily="18" charset="-120"/>
                  <a:ea typeface="SimSun" panose="02010600030101010101" pitchFamily="2" charset="-122"/>
                  <a:cs typeface="Times New Roman" panose="02020603050405020304" pitchFamily="18" charset="0"/>
                </a:rPr>
                <a:t>文化</a:t>
              </a:r>
              <a:endParaRPr lang="zh-TW" altLang="en-US" sz="2000" dirty="0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CABE81A-75D6-48EF-AABB-395683157B5A}"/>
              </a:ext>
            </a:extLst>
          </p:cNvPr>
          <p:cNvGrpSpPr/>
          <p:nvPr/>
        </p:nvGrpSpPr>
        <p:grpSpPr>
          <a:xfrm>
            <a:off x="6217354" y="654374"/>
            <a:ext cx="1356914" cy="1749831"/>
            <a:chOff x="5174178" y="3429000"/>
            <a:chExt cx="2112745" cy="2724526"/>
          </a:xfrm>
        </p:grpSpPr>
        <p:pic>
          <p:nvPicPr>
            <p:cNvPr id="41" name="Picture 4">
              <a:extLst>
                <a:ext uri="{FF2B5EF4-FFF2-40B4-BE49-F238E27FC236}">
                  <a16:creationId xmlns:a16="http://schemas.microsoft.com/office/drawing/2014/main" id="{1F89A89B-DCF2-4814-8813-48FF5838E0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4178" y="3429000"/>
              <a:ext cx="2112745" cy="23852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2" name="文字方塊 11">
              <a:extLst>
                <a:ext uri="{FF2B5EF4-FFF2-40B4-BE49-F238E27FC236}">
                  <a16:creationId xmlns:a16="http://schemas.microsoft.com/office/drawing/2014/main" id="{1E305FB2-51CC-4AC2-92C0-C8DB621E10EB}"/>
                </a:ext>
              </a:extLst>
            </p:cNvPr>
            <p:cNvSpPr txBox="1"/>
            <p:nvPr/>
          </p:nvSpPr>
          <p:spPr>
            <a:xfrm>
              <a:off x="5341338" y="5784194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zh-TW" sz="1800" dirty="0">
                  <a:effectLst/>
                  <a:ea typeface="新細明體" panose="02020500000000000000" pitchFamily="18" charset="-120"/>
                  <a:cs typeface="Times New Roman" panose="02020603050405020304" pitchFamily="18" charset="0"/>
                </a:rPr>
                <a:t>商代青銅觚</a:t>
              </a:r>
              <a:endParaRPr lang="zh-TW" altLang="en-US" sz="2268" dirty="0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4EB9A028-AF0D-4973-858C-8442F1B9AAF1}"/>
              </a:ext>
            </a:extLst>
          </p:cNvPr>
          <p:cNvGrpSpPr/>
          <p:nvPr/>
        </p:nvGrpSpPr>
        <p:grpSpPr>
          <a:xfrm>
            <a:off x="2804427" y="2910745"/>
            <a:ext cx="2172452" cy="2172452"/>
            <a:chOff x="2804427" y="2910745"/>
            <a:chExt cx="2172452" cy="2172452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478E21D-FD09-4A0A-887C-951D04E4FBEE}"/>
                </a:ext>
              </a:extLst>
            </p:cNvPr>
            <p:cNvSpPr/>
            <p:nvPr/>
          </p:nvSpPr>
          <p:spPr>
            <a:xfrm>
              <a:off x="2804427" y="2910745"/>
              <a:ext cx="2172452" cy="2172452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31A5AB1-463B-4D40-9696-B93480020835}"/>
                </a:ext>
              </a:extLst>
            </p:cNvPr>
            <p:cNvSpPr txBox="1"/>
            <p:nvPr/>
          </p:nvSpPr>
          <p:spPr>
            <a:xfrm>
              <a:off x="3385056" y="4490037"/>
              <a:ext cx="90281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2800" dirty="0"/>
                <a:t>交易</a:t>
              </a:r>
            </a:p>
          </p:txBody>
        </p:sp>
        <p:pic>
          <p:nvPicPr>
            <p:cNvPr id="19" name="Picture 2" descr="&amp;34.F279;">
              <a:hlinkClick r:id="rId7" action="ppaction://hlinksldjump"/>
              <a:extLst>
                <a:ext uri="{FF2B5EF4-FFF2-40B4-BE49-F238E27FC236}">
                  <a16:creationId xmlns:a16="http://schemas.microsoft.com/office/drawing/2014/main" id="{0D6D2789-0ABF-4BC2-93C3-C2E483138C9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984" r="12341"/>
            <a:stretch/>
          </p:blipFill>
          <p:spPr bwMode="auto">
            <a:xfrm>
              <a:off x="3289900" y="3172355"/>
              <a:ext cx="1093124" cy="13664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1FB348E-C752-4FF0-A2D2-9CB86755193D}"/>
              </a:ext>
            </a:extLst>
          </p:cNvPr>
          <p:cNvGrpSpPr/>
          <p:nvPr/>
        </p:nvGrpSpPr>
        <p:grpSpPr>
          <a:xfrm>
            <a:off x="5072035" y="4604196"/>
            <a:ext cx="2172452" cy="2172452"/>
            <a:chOff x="5072035" y="4604196"/>
            <a:chExt cx="2172452" cy="2172452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C29089D3-EF48-461F-95FD-B08061F85877}"/>
                </a:ext>
              </a:extLst>
            </p:cNvPr>
            <p:cNvSpPr/>
            <p:nvPr/>
          </p:nvSpPr>
          <p:spPr>
            <a:xfrm>
              <a:off x="5072035" y="4604196"/>
              <a:ext cx="2172452" cy="2172452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F175D9F-7BA3-4C05-8172-36DC545F7948}"/>
                </a:ext>
              </a:extLst>
            </p:cNvPr>
            <p:cNvSpPr txBox="1"/>
            <p:nvPr/>
          </p:nvSpPr>
          <p:spPr>
            <a:xfrm>
              <a:off x="5750249" y="6017004"/>
              <a:ext cx="90281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2800" dirty="0"/>
                <a:t>變易</a:t>
              </a:r>
            </a:p>
          </p:txBody>
        </p:sp>
        <p:pic>
          <p:nvPicPr>
            <p:cNvPr id="23" name="Picture 2" descr="&amp;45.E800;">
              <a:hlinkClick r:id="rId9" action="ppaction://hlinksldjump"/>
              <a:extLst>
                <a:ext uri="{FF2B5EF4-FFF2-40B4-BE49-F238E27FC236}">
                  <a16:creationId xmlns:a16="http://schemas.microsoft.com/office/drawing/2014/main" id="{828F8538-D6FD-4E71-ACDE-1E24BFB25D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5836" y="4939828"/>
              <a:ext cx="1209409" cy="11742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379E3B0F-45AE-4DC0-AB19-C3E1EEB405DF}"/>
              </a:ext>
            </a:extLst>
          </p:cNvPr>
          <p:cNvSpPr/>
          <p:nvPr/>
        </p:nvSpPr>
        <p:spPr>
          <a:xfrm>
            <a:off x="538384" y="5448879"/>
            <a:ext cx="2381218" cy="98836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dirty="0">
                <a:solidFill>
                  <a:schemeClr val="tx1"/>
                </a:solidFill>
                <a:latin typeface="思源黑體 Medium" panose="020B0600000000000000" pitchFamily="34" charset="-120"/>
                <a:ea typeface="思源黑體 Medium" panose="020B0600000000000000" pitchFamily="34" charset="-120"/>
              </a:rPr>
              <a:t>易字三象</a:t>
            </a:r>
          </a:p>
        </p:txBody>
      </p:sp>
      <p:pic>
        <p:nvPicPr>
          <p:cNvPr id="26" name="Picture 2">
            <a:extLst>
              <a:ext uri="{FF2B5EF4-FFF2-40B4-BE49-F238E27FC236}">
                <a16:creationId xmlns:a16="http://schemas.microsoft.com/office/drawing/2014/main" id="{BC22DABC-FF05-4C7A-BBC6-260283B0697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9056" y="3034571"/>
            <a:ext cx="2686050" cy="141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3647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E72C7132-BEED-40DF-8E8E-0DF20A8415F0}"/>
              </a:ext>
            </a:extLst>
          </p:cNvPr>
          <p:cNvGrpSpPr/>
          <p:nvPr/>
        </p:nvGrpSpPr>
        <p:grpSpPr>
          <a:xfrm>
            <a:off x="984324" y="904179"/>
            <a:ext cx="2172452" cy="2172452"/>
            <a:chOff x="984324" y="904179"/>
            <a:chExt cx="2172452" cy="2172452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11534EE-315B-48AB-A6CC-2245001CDBB4}"/>
                </a:ext>
              </a:extLst>
            </p:cNvPr>
            <p:cNvSpPr/>
            <p:nvPr/>
          </p:nvSpPr>
          <p:spPr>
            <a:xfrm>
              <a:off x="984324" y="904179"/>
              <a:ext cx="2172452" cy="2172452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6D1073B-B207-4D95-8B67-9C2C43B7BF04}"/>
                </a:ext>
              </a:extLst>
            </p:cNvPr>
            <p:cNvSpPr txBox="1"/>
            <p:nvPr/>
          </p:nvSpPr>
          <p:spPr>
            <a:xfrm>
              <a:off x="1560553" y="2462746"/>
              <a:ext cx="95571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2400" dirty="0"/>
                <a:t>澆灌</a:t>
              </a:r>
              <a:r>
                <a:rPr lang="en-US" altLang="zh-TW" sz="2400" dirty="0"/>
                <a:t>1</a:t>
              </a:r>
              <a:endParaRPr lang="zh-TW" altLang="en-US" sz="2400" dirty="0"/>
            </a:p>
          </p:txBody>
        </p:sp>
        <p:pic>
          <p:nvPicPr>
            <p:cNvPr id="18" name="Picture 4" descr="&amp;43.E345;">
              <a:extLst>
                <a:ext uri="{FF2B5EF4-FFF2-40B4-BE49-F238E27FC236}">
                  <a16:creationId xmlns:a16="http://schemas.microsoft.com/office/drawing/2014/main" id="{19A3AFB8-8BB2-4ADE-A72F-633EB11D74C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73" r="14303"/>
            <a:stretch/>
          </p:blipFill>
          <p:spPr bwMode="auto">
            <a:xfrm flipH="1">
              <a:off x="1249772" y="1381566"/>
              <a:ext cx="767404" cy="11277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2" descr="&amp;33.E87C;">
              <a:extLst>
                <a:ext uri="{FF2B5EF4-FFF2-40B4-BE49-F238E27FC236}">
                  <a16:creationId xmlns:a16="http://schemas.microsoft.com/office/drawing/2014/main" id="{2AB8848E-F430-44E3-998C-908254231F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70550" y="1386592"/>
              <a:ext cx="1050313" cy="10197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7AFED51-9438-4BED-B9AF-8C664C5F9A7F}"/>
              </a:ext>
            </a:extLst>
          </p:cNvPr>
          <p:cNvGrpSpPr/>
          <p:nvPr/>
        </p:nvGrpSpPr>
        <p:grpSpPr>
          <a:xfrm>
            <a:off x="3156776" y="147024"/>
            <a:ext cx="5250991" cy="3664400"/>
            <a:chOff x="3156776" y="147024"/>
            <a:chExt cx="5250991" cy="3664400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CB2424B9-B4FD-4829-9979-68C0096B3E63}"/>
                </a:ext>
              </a:extLst>
            </p:cNvPr>
            <p:cNvCxnSpPr>
              <a:cxnSpLocks/>
              <a:stCxn id="16" idx="6"/>
              <a:endCxn id="19" idx="2"/>
            </p:cNvCxnSpPr>
            <p:nvPr/>
          </p:nvCxnSpPr>
          <p:spPr>
            <a:xfrm flipV="1">
              <a:off x="3156776" y="1979224"/>
              <a:ext cx="1502244" cy="11181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33F1F28-9DAA-4D87-9690-3414DB517927}"/>
                </a:ext>
              </a:extLst>
            </p:cNvPr>
            <p:cNvSpPr txBox="1"/>
            <p:nvPr/>
          </p:nvSpPr>
          <p:spPr>
            <a:xfrm>
              <a:off x="3498669" y="1505205"/>
              <a:ext cx="72327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dirty="0"/>
                <a:t>賜</a:t>
              </a:r>
              <a:r>
                <a:rPr lang="zh-TW" altLang="en-US" sz="2400" b="1" dirty="0"/>
                <a:t>福</a:t>
              </a:r>
              <a:endParaRPr lang="zh-TW" altLang="en-US" b="1" dirty="0"/>
            </a:p>
          </p:txBody>
        </p:sp>
        <p:pic>
          <p:nvPicPr>
            <p:cNvPr id="19" name="圖片 3">
              <a:extLst>
                <a:ext uri="{FF2B5EF4-FFF2-40B4-BE49-F238E27FC236}">
                  <a16:creationId xmlns:a16="http://schemas.microsoft.com/office/drawing/2014/main" id="{526FF92F-974A-472E-9111-CFDA8DCA886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59020" y="147024"/>
              <a:ext cx="3748747" cy="36644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622B85DE-EE8D-43DD-B27D-F44F39088EB4}"/>
              </a:ext>
            </a:extLst>
          </p:cNvPr>
          <p:cNvSpPr txBox="1"/>
          <p:nvPr/>
        </p:nvSpPr>
        <p:spPr>
          <a:xfrm>
            <a:off x="643696" y="4966812"/>
            <a:ext cx="7856607" cy="996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18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萬軍之耶和華說：你們要將當納的十分之一全然送入倉庫，使我家有糧，以此試試我，是否為你們敞開天上的窗戶，</a:t>
            </a:r>
            <a:r>
              <a:rPr lang="zh-TW" altLang="en-US" sz="2400" b="1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傾福</a:t>
            </a:r>
            <a:r>
              <a:rPr lang="zh-TW" altLang="en-US" sz="18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與你們，甚至無處可容。</a:t>
            </a:r>
            <a:endParaRPr lang="en-US" altLang="zh-TW" sz="1800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pic>
        <p:nvPicPr>
          <p:cNvPr id="26" name="Picture 25" descr="&amp;41.E171;">
            <a:hlinkClick r:id="" action="ppaction://noaction"/>
            <a:extLst>
              <a:ext uri="{FF2B5EF4-FFF2-40B4-BE49-F238E27FC236}">
                <a16:creationId xmlns:a16="http://schemas.microsoft.com/office/drawing/2014/main" id="{EDDA4C19-4F51-4431-A939-4BB07461AE34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41" r="15443"/>
          <a:stretch/>
        </p:blipFill>
        <p:spPr bwMode="auto">
          <a:xfrm>
            <a:off x="3382705" y="3611050"/>
            <a:ext cx="839239" cy="1175368"/>
          </a:xfrm>
          <a:prstGeom prst="rect">
            <a:avLst/>
          </a:prstGeom>
          <a:noFill/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37066E7C-8CC9-4219-B0EC-BA12EF450FFB}"/>
              </a:ext>
            </a:extLst>
          </p:cNvPr>
          <p:cNvSpPr txBox="1"/>
          <p:nvPr/>
        </p:nvSpPr>
        <p:spPr>
          <a:xfrm>
            <a:off x="517615" y="6120912"/>
            <a:ext cx="5028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TW" dirty="0"/>
              <a:t>《春秋繁露》：「天子至仁，則天雨粟。」</a:t>
            </a:r>
          </a:p>
        </p:txBody>
      </p:sp>
    </p:spTree>
    <p:extLst>
      <p:ext uri="{BB962C8B-B14F-4D97-AF65-F5344CB8AC3E}">
        <p14:creationId xmlns:p14="http://schemas.microsoft.com/office/powerpoint/2010/main" val="2081002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1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1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1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7DF603C4-2559-46B8-BF1E-755C67702742}"/>
              </a:ext>
            </a:extLst>
          </p:cNvPr>
          <p:cNvGrpSpPr/>
          <p:nvPr/>
        </p:nvGrpSpPr>
        <p:grpSpPr>
          <a:xfrm>
            <a:off x="984324" y="904179"/>
            <a:ext cx="2172452" cy="2172452"/>
            <a:chOff x="984324" y="904179"/>
            <a:chExt cx="2172452" cy="2172452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11534EE-315B-48AB-A6CC-2245001CDBB4}"/>
                </a:ext>
              </a:extLst>
            </p:cNvPr>
            <p:cNvSpPr/>
            <p:nvPr/>
          </p:nvSpPr>
          <p:spPr>
            <a:xfrm>
              <a:off x="984324" y="904179"/>
              <a:ext cx="2172452" cy="2172452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6D1073B-B207-4D95-8B67-9C2C43B7BF04}"/>
                </a:ext>
              </a:extLst>
            </p:cNvPr>
            <p:cNvSpPr txBox="1"/>
            <p:nvPr/>
          </p:nvSpPr>
          <p:spPr>
            <a:xfrm>
              <a:off x="1637987" y="2461649"/>
              <a:ext cx="95571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2400" dirty="0"/>
                <a:t>澆灌</a:t>
              </a:r>
              <a:r>
                <a:rPr lang="en-US" altLang="zh-TW" sz="2400" dirty="0"/>
                <a:t>2</a:t>
              </a:r>
              <a:endParaRPr lang="zh-TW" altLang="en-US" sz="2400" dirty="0"/>
            </a:p>
          </p:txBody>
        </p:sp>
        <p:pic>
          <p:nvPicPr>
            <p:cNvPr id="18" name="Picture 4" descr="&amp;43.E345;">
              <a:extLst>
                <a:ext uri="{FF2B5EF4-FFF2-40B4-BE49-F238E27FC236}">
                  <a16:creationId xmlns:a16="http://schemas.microsoft.com/office/drawing/2014/main" id="{19A3AFB8-8BB2-4ADE-A72F-633EB11D74C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73" r="14303"/>
            <a:stretch/>
          </p:blipFill>
          <p:spPr bwMode="auto">
            <a:xfrm flipH="1">
              <a:off x="1173110" y="1375482"/>
              <a:ext cx="767404" cy="11277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2" descr="&amp;33.E87C;">
              <a:extLst>
                <a:ext uri="{FF2B5EF4-FFF2-40B4-BE49-F238E27FC236}">
                  <a16:creationId xmlns:a16="http://schemas.microsoft.com/office/drawing/2014/main" id="{2AB8848E-F430-44E3-998C-908254231F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44112" y="1333348"/>
              <a:ext cx="1050313" cy="10197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9A42512-4ADF-4070-9E07-9E5B2BA810E5}"/>
              </a:ext>
            </a:extLst>
          </p:cNvPr>
          <p:cNvGrpSpPr/>
          <p:nvPr/>
        </p:nvGrpSpPr>
        <p:grpSpPr>
          <a:xfrm>
            <a:off x="3156776" y="177608"/>
            <a:ext cx="5128240" cy="3614196"/>
            <a:chOff x="3156776" y="177608"/>
            <a:chExt cx="5128240" cy="3614196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CB2424B9-B4FD-4829-9979-68C0096B3E63}"/>
                </a:ext>
              </a:extLst>
            </p:cNvPr>
            <p:cNvCxnSpPr>
              <a:cxnSpLocks/>
              <a:stCxn id="16" idx="6"/>
              <a:endCxn id="30" idx="2"/>
            </p:cNvCxnSpPr>
            <p:nvPr/>
          </p:nvCxnSpPr>
          <p:spPr>
            <a:xfrm flipV="1">
              <a:off x="3156776" y="1984706"/>
              <a:ext cx="1559172" cy="5699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B0D9A7E-C51A-4344-AA58-1CF73A491C94}"/>
                </a:ext>
              </a:extLst>
            </p:cNvPr>
            <p:cNvSpPr txBox="1"/>
            <p:nvPr/>
          </p:nvSpPr>
          <p:spPr>
            <a:xfrm>
              <a:off x="3427248" y="1525532"/>
              <a:ext cx="10182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dirty="0"/>
                <a:t>酒</a:t>
              </a:r>
              <a:r>
                <a:rPr lang="en-US" altLang="zh-TW" dirty="0"/>
                <a:t>(</a:t>
              </a:r>
              <a:r>
                <a:rPr lang="zh-TW" altLang="en-US" dirty="0"/>
                <a:t>鬱鬯</a:t>
              </a:r>
              <a:r>
                <a:rPr lang="en-US" altLang="zh-TW" dirty="0"/>
                <a:t>)</a:t>
              </a:r>
              <a:endParaRPr lang="zh-TW" altLang="en-US" b="1" dirty="0"/>
            </a:p>
          </p:txBody>
        </p:sp>
        <p:pic>
          <p:nvPicPr>
            <p:cNvPr id="30" name="圖片 1">
              <a:extLst>
                <a:ext uri="{FF2B5EF4-FFF2-40B4-BE49-F238E27FC236}">
                  <a16:creationId xmlns:a16="http://schemas.microsoft.com/office/drawing/2014/main" id="{9A72C6DD-1419-40B9-93CD-8E8E2B66DD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934" t="16622" r="24868" b="15640"/>
            <a:stretch/>
          </p:blipFill>
          <p:spPr>
            <a:xfrm>
              <a:off x="4715948" y="177608"/>
              <a:ext cx="3569068" cy="3614196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7ACCCFFA-E8A7-4404-90B9-B4E35C3DB4FB}"/>
              </a:ext>
            </a:extLst>
          </p:cNvPr>
          <p:cNvSpPr txBox="1"/>
          <p:nvPr/>
        </p:nvSpPr>
        <p:spPr>
          <a:xfrm>
            <a:off x="901340" y="400384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TW" altLang="en-US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9A92762-D9B4-4521-9E89-B4CE9ACDBE3A}"/>
              </a:ext>
            </a:extLst>
          </p:cNvPr>
          <p:cNvSpPr txBox="1"/>
          <p:nvPr/>
        </p:nvSpPr>
        <p:spPr>
          <a:xfrm>
            <a:off x="312952" y="3376711"/>
            <a:ext cx="7268292" cy="1710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62050" indent="-1162050">
              <a:lnSpc>
                <a:spcPct val="150000"/>
              </a:lnSpc>
            </a:pPr>
            <a:r>
              <a:rPr lang="zh-TW" altLang="zh-TW" sz="18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《周禮》： 「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凡</a:t>
            </a:r>
            <a:r>
              <a:rPr lang="zh-TW" altLang="en-US" b="0" i="0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祭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祀，以法共</a:t>
            </a:r>
            <a:r>
              <a:rPr lang="en-US" altLang="zh-TW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(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供</a:t>
            </a:r>
            <a:r>
              <a:rPr lang="en-US" altLang="zh-TW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)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五齊、三</a:t>
            </a:r>
            <a:r>
              <a:rPr lang="zh-TW" altLang="en-US" b="0" i="0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酒。</a:t>
            </a:r>
            <a:r>
              <a:rPr lang="zh-TW" altLang="zh-TW" sz="18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 」 </a:t>
            </a:r>
            <a:endParaRPr lang="en-US" altLang="zh-TW" sz="1800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1162050" indent="-1162050">
              <a:lnSpc>
                <a:spcPct val="150000"/>
              </a:lnSpc>
            </a:pPr>
            <a:r>
              <a:rPr lang="zh-TW" altLang="zh-TW" sz="18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《詩經》：「</a:t>
            </a:r>
            <a:r>
              <a:rPr lang="zh-TW" altLang="en-US" b="0" i="0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祭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以清</a:t>
            </a:r>
            <a:r>
              <a:rPr lang="zh-TW" altLang="en-US" b="0" i="0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酒</a:t>
            </a:r>
            <a:r>
              <a:rPr lang="zh-TW" altLang="zh-TW" sz="18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」  </a:t>
            </a:r>
            <a:endParaRPr lang="en-US" altLang="zh-TW" sz="1800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1162050" indent="-1162050">
              <a:lnSpc>
                <a:spcPct val="150000"/>
              </a:lnSpc>
            </a:pPr>
            <a:r>
              <a:rPr lang="zh-TW" altLang="zh-TW" sz="18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《</a:t>
            </a:r>
            <a:r>
              <a:rPr lang="zh-TW" altLang="en-US" sz="18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儀禮</a:t>
            </a:r>
            <a:r>
              <a:rPr lang="zh-TW" altLang="zh-TW" sz="18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》：「</a:t>
            </a:r>
            <a:r>
              <a:rPr lang="zh-TW" altLang="en-US" b="0" i="0" dirty="0">
                <a:solidFill>
                  <a:srgbClr val="262626"/>
                </a:solidFill>
                <a:effectLst/>
                <a:latin typeface="DeepSeek-CJK-patch"/>
              </a:rPr>
              <a:t>左執爵，右祭脯醢，</a:t>
            </a:r>
            <a:r>
              <a:rPr lang="zh-TW" altLang="en-US" b="0" i="0" dirty="0">
                <a:solidFill>
                  <a:srgbClr val="FF0000"/>
                </a:solidFill>
                <a:effectLst/>
                <a:latin typeface="DeepSeek-CJK-patch"/>
              </a:rPr>
              <a:t>祭酒</a:t>
            </a:r>
            <a:r>
              <a:rPr lang="zh-TW" altLang="en-US" b="0" i="0" dirty="0">
                <a:solidFill>
                  <a:srgbClr val="262626"/>
                </a:solidFill>
                <a:effectLst/>
                <a:latin typeface="DeepSeek-CJK-patch"/>
              </a:rPr>
              <a:t>，興；</a:t>
            </a:r>
            <a:r>
              <a:rPr lang="zh-TW" altLang="zh-TW" sz="18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 」 「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執爵，遂</a:t>
            </a:r>
            <a:r>
              <a:rPr lang="zh-TW" altLang="en-US" b="0" i="0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祭酒。</a:t>
            </a:r>
            <a:r>
              <a:rPr lang="zh-TW" altLang="zh-TW" sz="18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 」 「</a:t>
            </a:r>
            <a:r>
              <a:rPr lang="zh-TW" altLang="en-US" sz="18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取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爵，遂</a:t>
            </a:r>
            <a:r>
              <a:rPr lang="zh-TW" altLang="en-US" b="0" i="0" dirty="0">
                <a:solidFill>
                  <a:srgbClr val="FF0000"/>
                </a:solidFill>
                <a:effectLst/>
                <a:latin typeface="Verdana" panose="020B0604030504040204" pitchFamily="34" charset="0"/>
              </a:rPr>
              <a:t>祭酒。</a:t>
            </a:r>
            <a:r>
              <a:rPr lang="zh-TW" altLang="zh-TW" sz="18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 」</a:t>
            </a:r>
            <a:endParaRPr lang="en-US" altLang="zh-TW" sz="1800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43415C2-020B-4CE3-9421-A84C3F9AB5EC}"/>
              </a:ext>
            </a:extLst>
          </p:cNvPr>
          <p:cNvSpPr txBox="1"/>
          <p:nvPr/>
        </p:nvSpPr>
        <p:spPr>
          <a:xfrm>
            <a:off x="251301" y="5831728"/>
            <a:ext cx="7370123" cy="581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8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《</a:t>
            </a:r>
            <a:r>
              <a:rPr lang="zh-CN" altLang="en-US" sz="18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合集</a:t>
            </a:r>
            <a:r>
              <a:rPr lang="en-US" altLang="zh-CN" sz="18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》30920</a:t>
            </a:r>
            <a:r>
              <a:rPr lang="zh-TW" altLang="en-US" sz="18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：</a:t>
            </a:r>
            <a:r>
              <a:rPr lang="zh-CN" altLang="en-US" sz="18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王夕</a:t>
            </a:r>
            <a:r>
              <a:rPr lang="zh-CN" altLang="en-US" sz="24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祼</a:t>
            </a:r>
            <a:r>
              <a:rPr lang="zh-TW" altLang="en-US" sz="18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。鄭玄</a:t>
            </a:r>
            <a:r>
              <a:rPr lang="en-US" altLang="zh-TW" sz="18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《</a:t>
            </a:r>
            <a:r>
              <a:rPr lang="zh-TW" altLang="en-US" sz="18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周禮</a:t>
            </a:r>
            <a:r>
              <a:rPr lang="en-US" altLang="zh-TW" sz="18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》</a:t>
            </a:r>
            <a:r>
              <a:rPr lang="zh-TW" altLang="en-US" sz="18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注曰：祼之言灌。灌以鬱鬯。</a:t>
            </a:r>
            <a:endParaRPr lang="en-US" altLang="zh-TW" sz="1800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D5C6BF0-F138-431C-A0B0-D3E29CC6564E}"/>
              </a:ext>
            </a:extLst>
          </p:cNvPr>
          <p:cNvSpPr txBox="1"/>
          <p:nvPr/>
        </p:nvSpPr>
        <p:spPr>
          <a:xfrm>
            <a:off x="251301" y="5363443"/>
            <a:ext cx="6538746" cy="581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1800" kern="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《</a:t>
            </a:r>
            <a:r>
              <a:rPr lang="zh-TW" altLang="en-US" sz="18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提摩太後書</a:t>
            </a:r>
            <a:r>
              <a:rPr lang="en-US" altLang="zh-TW" sz="1800" kern="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》</a:t>
            </a:r>
            <a:r>
              <a:rPr lang="zh-TW" altLang="en-US" sz="18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lang="en-US" altLang="zh-TW" sz="18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4:6</a:t>
            </a:r>
            <a:r>
              <a:rPr lang="zh-TW" altLang="en-US" sz="18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：「我現在被</a:t>
            </a:r>
            <a:r>
              <a:rPr lang="zh-TW" altLang="en-US" sz="2400" b="1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澆奠</a:t>
            </a:r>
            <a:r>
              <a:rPr lang="zh-TW" altLang="en-US" sz="18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，我離世的時候到了。」</a:t>
            </a:r>
            <a:endParaRPr lang="en-US" altLang="zh-TW" sz="1800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1B93DA8-F5C2-44AD-B775-9ABEC38E0525}"/>
              </a:ext>
            </a:extLst>
          </p:cNvPr>
          <p:cNvSpPr txBox="1"/>
          <p:nvPr/>
        </p:nvSpPr>
        <p:spPr>
          <a:xfrm>
            <a:off x="251301" y="4901677"/>
            <a:ext cx="6445995" cy="5813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1800" kern="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《</a:t>
            </a:r>
            <a:r>
              <a:rPr lang="zh-TW" altLang="en-US" sz="1800" kern="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民數記</a:t>
            </a:r>
            <a:r>
              <a:rPr lang="en-US" altLang="zh-TW" sz="1800" kern="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》28:7</a:t>
            </a:r>
            <a:r>
              <a:rPr lang="zh-TW" altLang="en-US" sz="1800" kern="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：「在聖所要奠清酒給耶和華，為澆</a:t>
            </a:r>
            <a:r>
              <a:rPr lang="zh-TW" altLang="en-US" sz="24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奠</a:t>
            </a:r>
            <a:r>
              <a:rPr lang="zh-TW" altLang="en-US" sz="1800" kern="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祭。」</a:t>
            </a:r>
            <a:endParaRPr lang="zh-TW" altLang="zh-TW" sz="1800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pic>
        <p:nvPicPr>
          <p:cNvPr id="56" name="Picture 55" descr="&amp;32.E23F;">
            <a:hlinkClick r:id="" action="ppaction://noaction"/>
            <a:extLst>
              <a:ext uri="{FF2B5EF4-FFF2-40B4-BE49-F238E27FC236}">
                <a16:creationId xmlns:a16="http://schemas.microsoft.com/office/drawing/2014/main" id="{0C462344-F4A3-4F56-A990-1813C07ABE51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3" r="20762"/>
          <a:stretch/>
        </p:blipFill>
        <p:spPr bwMode="auto">
          <a:xfrm>
            <a:off x="7684456" y="3686894"/>
            <a:ext cx="767494" cy="1089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6" descr="&amp;34.F1D8;">
            <a:hlinkClick r:id="" action="ppaction://noaction"/>
            <a:extLst>
              <a:ext uri="{FF2B5EF4-FFF2-40B4-BE49-F238E27FC236}">
                <a16:creationId xmlns:a16="http://schemas.microsoft.com/office/drawing/2014/main" id="{E44E0060-6D9E-47DE-84FB-BD3701BE40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5163" y="5176701"/>
            <a:ext cx="1152132" cy="1118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70B7CA5E-A41D-4072-AAA7-D4E0FC026CD7}"/>
              </a:ext>
            </a:extLst>
          </p:cNvPr>
          <p:cNvGrpSpPr/>
          <p:nvPr/>
        </p:nvGrpSpPr>
        <p:grpSpPr>
          <a:xfrm>
            <a:off x="2838628" y="552422"/>
            <a:ext cx="1592571" cy="669908"/>
            <a:chOff x="2838628" y="552422"/>
            <a:chExt cx="1592571" cy="669908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BFCE76A-F9D0-45B5-B4D6-CEEC20889272}"/>
                </a:ext>
              </a:extLst>
            </p:cNvPr>
            <p:cNvSpPr txBox="1"/>
            <p:nvPr/>
          </p:nvSpPr>
          <p:spPr>
            <a:xfrm>
              <a:off x="3707924" y="552422"/>
              <a:ext cx="72327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dirty="0"/>
                <a:t>賜</a:t>
              </a:r>
              <a:r>
                <a:rPr lang="zh-TW" altLang="en-US" sz="2400" dirty="0"/>
                <a:t>福</a:t>
              </a:r>
              <a:endParaRPr lang="zh-TW" altLang="en-US" dirty="0"/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BCAD4A1F-A8EE-4B6B-B7F2-A3E959013899}"/>
                </a:ext>
              </a:extLst>
            </p:cNvPr>
            <p:cNvCxnSpPr>
              <a:cxnSpLocks/>
              <a:endCxn id="20" idx="1"/>
            </p:cNvCxnSpPr>
            <p:nvPr/>
          </p:nvCxnSpPr>
          <p:spPr>
            <a:xfrm flipV="1">
              <a:off x="2838628" y="783255"/>
              <a:ext cx="869296" cy="43907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24510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8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9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7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00"/>
                            </p:stCondLst>
                            <p:childTnLst>
                              <p:par>
                                <p:cTn id="2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700"/>
                            </p:stCondLst>
                            <p:childTnLst>
                              <p:par>
                                <p:cTn id="3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700"/>
                            </p:stCondLst>
                            <p:childTnLst>
                              <p:par>
                                <p:cTn id="3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700"/>
                            </p:stCondLst>
                            <p:childTnLst>
                              <p:par>
                                <p:cTn id="4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  <p:bldP spid="5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>
            <a:extLst>
              <a:ext uri="{FF2B5EF4-FFF2-40B4-BE49-F238E27FC236}">
                <a16:creationId xmlns:a16="http://schemas.microsoft.com/office/drawing/2014/main" id="{5C979925-8883-464C-A56B-49B582A1DC69}"/>
              </a:ext>
            </a:extLst>
          </p:cNvPr>
          <p:cNvGrpSpPr/>
          <p:nvPr/>
        </p:nvGrpSpPr>
        <p:grpSpPr>
          <a:xfrm>
            <a:off x="2880193" y="383052"/>
            <a:ext cx="1486748" cy="714580"/>
            <a:chOff x="2838628" y="507747"/>
            <a:chExt cx="1486748" cy="714580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B0D9A7E-C51A-4344-AA58-1CF73A491C94}"/>
                </a:ext>
              </a:extLst>
            </p:cNvPr>
            <p:cNvSpPr txBox="1"/>
            <p:nvPr/>
          </p:nvSpPr>
          <p:spPr>
            <a:xfrm>
              <a:off x="3525157" y="507747"/>
              <a:ext cx="80021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2000" dirty="0"/>
                <a:t>澆</a:t>
              </a:r>
              <a:r>
                <a:rPr lang="zh-TW" altLang="en-US" sz="2800" b="1" dirty="0"/>
                <a:t>奠</a:t>
              </a:r>
              <a:endParaRPr lang="zh-TW" altLang="en-US" sz="2000" b="1" dirty="0"/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B659BF02-8FDD-4E24-8229-57AEE6C0A433}"/>
                </a:ext>
              </a:extLst>
            </p:cNvPr>
            <p:cNvCxnSpPr>
              <a:cxnSpLocks/>
              <a:stCxn id="16" idx="7"/>
              <a:endCxn id="25" idx="1"/>
            </p:cNvCxnSpPr>
            <p:nvPr/>
          </p:nvCxnSpPr>
          <p:spPr>
            <a:xfrm flipV="1">
              <a:off x="2838628" y="769357"/>
              <a:ext cx="686529" cy="45297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6F1E0AA2-E0FC-4256-9399-C8F3829EBFE2}"/>
              </a:ext>
            </a:extLst>
          </p:cNvPr>
          <p:cNvGrpSpPr/>
          <p:nvPr/>
        </p:nvGrpSpPr>
        <p:grpSpPr>
          <a:xfrm>
            <a:off x="3046615" y="1001621"/>
            <a:ext cx="1493304" cy="461665"/>
            <a:chOff x="3005050" y="1126316"/>
            <a:chExt cx="1493304" cy="461665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33F1F28-9DAA-4D87-9690-3414DB517927}"/>
                </a:ext>
              </a:extLst>
            </p:cNvPr>
            <p:cNvSpPr txBox="1"/>
            <p:nvPr/>
          </p:nvSpPr>
          <p:spPr>
            <a:xfrm>
              <a:off x="3775079" y="1126316"/>
              <a:ext cx="72327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dirty="0"/>
                <a:t>傾</a:t>
              </a:r>
              <a:r>
                <a:rPr lang="zh-TW" altLang="en-US" sz="2400" b="1" dirty="0"/>
                <a:t>福</a:t>
              </a:r>
              <a:endParaRPr lang="zh-TW" altLang="en-US" b="1" dirty="0"/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FAE178B6-C918-4F2B-BE0B-18400500DAAC}"/>
                </a:ext>
              </a:extLst>
            </p:cNvPr>
            <p:cNvCxnSpPr>
              <a:cxnSpLocks/>
              <a:endCxn id="17" idx="1"/>
            </p:cNvCxnSpPr>
            <p:nvPr/>
          </p:nvCxnSpPr>
          <p:spPr>
            <a:xfrm flipV="1">
              <a:off x="3005050" y="1357149"/>
              <a:ext cx="770029" cy="230832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83CD619-E059-4981-A059-C4A2A255DD0B}"/>
              </a:ext>
            </a:extLst>
          </p:cNvPr>
          <p:cNvGrpSpPr/>
          <p:nvPr/>
        </p:nvGrpSpPr>
        <p:grpSpPr>
          <a:xfrm>
            <a:off x="460845" y="2947993"/>
            <a:ext cx="3302539" cy="3785312"/>
            <a:chOff x="419280" y="3072688"/>
            <a:chExt cx="3302539" cy="3785312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CB2424B9-B4FD-4829-9979-68C0096B3E63}"/>
                </a:ext>
              </a:extLst>
            </p:cNvPr>
            <p:cNvCxnSpPr>
              <a:cxnSpLocks/>
              <a:stCxn id="16" idx="4"/>
              <a:endCxn id="26" idx="0"/>
            </p:cNvCxnSpPr>
            <p:nvPr/>
          </p:nvCxnSpPr>
          <p:spPr>
            <a:xfrm>
              <a:off x="2070550" y="3076631"/>
              <a:ext cx="0" cy="478830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C525321-C89A-49B6-AD43-66900031BD42}"/>
                </a:ext>
              </a:extLst>
            </p:cNvPr>
            <p:cNvSpPr txBox="1"/>
            <p:nvPr/>
          </p:nvSpPr>
          <p:spPr>
            <a:xfrm>
              <a:off x="2123304" y="3072688"/>
              <a:ext cx="72327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dirty="0"/>
                <a:t>降</a:t>
              </a:r>
              <a:r>
                <a:rPr lang="zh-TW" altLang="en-US" sz="2400" b="1" dirty="0"/>
                <a:t>禍</a:t>
              </a:r>
              <a:endParaRPr lang="zh-TW" altLang="en-US" b="1" dirty="0"/>
            </a:p>
          </p:txBody>
        </p:sp>
        <p:pic>
          <p:nvPicPr>
            <p:cNvPr id="26" name="Picture 2" descr="Bảy bát thạnh nộ - Khải Huyền">
              <a:extLst>
                <a:ext uri="{FF2B5EF4-FFF2-40B4-BE49-F238E27FC236}">
                  <a16:creationId xmlns:a16="http://schemas.microsoft.com/office/drawing/2014/main" id="{857962A1-0431-46B7-8C15-161B305741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280" y="3555461"/>
              <a:ext cx="3302539" cy="3302539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73A74F94-49D0-485D-9577-104994FA599F}"/>
              </a:ext>
            </a:extLst>
          </p:cNvPr>
          <p:cNvSpPr txBox="1"/>
          <p:nvPr/>
        </p:nvSpPr>
        <p:spPr>
          <a:xfrm>
            <a:off x="3966831" y="4035340"/>
            <a:ext cx="4414156" cy="1571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i="0" dirty="0">
                <a:effectLst/>
                <a:latin typeface="Abel"/>
              </a:rPr>
              <a:t>啟</a:t>
            </a:r>
            <a:r>
              <a:rPr lang="en-US" altLang="zh-TW" i="0" dirty="0">
                <a:effectLst/>
                <a:latin typeface="Abel"/>
              </a:rPr>
              <a:t>16</a:t>
            </a:r>
            <a:r>
              <a:rPr lang="zh-TW" altLang="en-US" i="0" dirty="0">
                <a:effectLst/>
                <a:latin typeface="Abel"/>
              </a:rPr>
              <a:t>：</a:t>
            </a:r>
            <a:r>
              <a:rPr lang="en-US" altLang="zh-TW" i="0" dirty="0">
                <a:effectLst/>
                <a:latin typeface="Abel"/>
              </a:rPr>
              <a:t>2 </a:t>
            </a:r>
            <a:r>
              <a:rPr lang="zh-TW" altLang="en-US" i="0" dirty="0">
                <a:effectLst/>
                <a:latin typeface="Abel"/>
              </a:rPr>
              <a:t>第一位天使便去，</a:t>
            </a:r>
            <a:r>
              <a:rPr lang="zh-TW" altLang="en-US" sz="2400" b="1" i="0" dirty="0">
                <a:effectLst/>
                <a:latin typeface="Abel"/>
              </a:rPr>
              <a:t>把碗倒在地上</a:t>
            </a:r>
            <a:r>
              <a:rPr lang="zh-TW" altLang="en-US" i="0" dirty="0">
                <a:effectLst/>
                <a:latin typeface="Abel"/>
              </a:rPr>
              <a:t>，就有惡而且毒的瘡生在那些有獸印記、拜獸像的人身上。</a:t>
            </a:r>
            <a:endParaRPr lang="en-US" altLang="zh-TW" sz="1800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6C178F2-E543-4C17-8ED9-C22EB5FE42DB}"/>
              </a:ext>
            </a:extLst>
          </p:cNvPr>
          <p:cNvGrpSpPr/>
          <p:nvPr/>
        </p:nvGrpSpPr>
        <p:grpSpPr>
          <a:xfrm>
            <a:off x="1025889" y="779484"/>
            <a:ext cx="2172452" cy="2172452"/>
            <a:chOff x="984324" y="904179"/>
            <a:chExt cx="2172452" cy="2172452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11534EE-315B-48AB-A6CC-2245001CDBB4}"/>
                </a:ext>
              </a:extLst>
            </p:cNvPr>
            <p:cNvSpPr/>
            <p:nvPr/>
          </p:nvSpPr>
          <p:spPr>
            <a:xfrm>
              <a:off x="984324" y="904179"/>
              <a:ext cx="2172452" cy="2172452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6D1073B-B207-4D95-8B67-9C2C43B7BF04}"/>
                </a:ext>
              </a:extLst>
            </p:cNvPr>
            <p:cNvSpPr txBox="1"/>
            <p:nvPr/>
          </p:nvSpPr>
          <p:spPr>
            <a:xfrm>
              <a:off x="1671081" y="2428159"/>
              <a:ext cx="95571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2400" dirty="0"/>
                <a:t>澆灌</a:t>
              </a:r>
              <a:r>
                <a:rPr lang="en-US" altLang="zh-TW" sz="2400" dirty="0"/>
                <a:t>3</a:t>
              </a:r>
              <a:endParaRPr lang="zh-TW" altLang="en-US" sz="2400" dirty="0"/>
            </a:p>
          </p:txBody>
        </p:sp>
        <p:pic>
          <p:nvPicPr>
            <p:cNvPr id="18" name="Picture 4" descr="&amp;43.E345;">
              <a:extLst>
                <a:ext uri="{FF2B5EF4-FFF2-40B4-BE49-F238E27FC236}">
                  <a16:creationId xmlns:a16="http://schemas.microsoft.com/office/drawing/2014/main" id="{19A3AFB8-8BB2-4ADE-A72F-633EB11D74C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73" r="14303"/>
            <a:stretch/>
          </p:blipFill>
          <p:spPr bwMode="auto">
            <a:xfrm flipH="1">
              <a:off x="1162418" y="1367930"/>
              <a:ext cx="767404" cy="11277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2" descr="&amp;33.E87C;">
              <a:extLst>
                <a:ext uri="{FF2B5EF4-FFF2-40B4-BE49-F238E27FC236}">
                  <a16:creationId xmlns:a16="http://schemas.microsoft.com/office/drawing/2014/main" id="{47AEB361-C44A-425F-985D-40942DA86C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59786" y="1367930"/>
              <a:ext cx="1050313" cy="10197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0B4F555-0FA4-44AD-A349-8E4BDE4A4DE6}"/>
              </a:ext>
            </a:extLst>
          </p:cNvPr>
          <p:cNvGrpSpPr/>
          <p:nvPr/>
        </p:nvGrpSpPr>
        <p:grpSpPr>
          <a:xfrm>
            <a:off x="4726929" y="1504692"/>
            <a:ext cx="3474312" cy="1783394"/>
            <a:chOff x="4685364" y="1629387"/>
            <a:chExt cx="3474312" cy="1783394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2E5A5A8-1DF8-44D5-8459-A8AFD485EC6A}"/>
                </a:ext>
              </a:extLst>
            </p:cNvPr>
            <p:cNvSpPr txBox="1"/>
            <p:nvPr/>
          </p:nvSpPr>
          <p:spPr>
            <a:xfrm>
              <a:off x="4685364" y="2949128"/>
              <a:ext cx="3474312" cy="4636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TW" sz="1800" dirty="0"/>
                <a:t>《</a:t>
              </a:r>
              <a:r>
                <a:rPr lang="zh-TW" altLang="en-US" sz="1800" dirty="0"/>
                <a:t>大盂鼎</a:t>
              </a:r>
              <a:r>
                <a:rPr lang="en-US" altLang="zh-TW" sz="1800" dirty="0"/>
                <a:t>》 </a:t>
              </a:r>
              <a:r>
                <a:rPr lang="zh-TW" altLang="en-US" sz="1800" dirty="0">
                  <a:latin typeface="+mj-ea"/>
                  <a:ea typeface="+mj-ea"/>
                  <a:cs typeface="Calibri" panose="020F0502020204030204" pitchFamily="34" charset="0"/>
                </a:rPr>
                <a:t>：</a:t>
              </a:r>
              <a:r>
                <a:rPr lang="zh-TW" altLang="en-US" sz="1800" b="0" i="0" dirty="0">
                  <a:solidFill>
                    <a:srgbClr val="222222"/>
                  </a:solidFill>
                  <a:effectLst/>
                  <a:latin typeface="CHANT"/>
                </a:rPr>
                <a:t>隹</a:t>
              </a:r>
              <a:r>
                <a:rPr lang="en-US" altLang="zh-TW" sz="1800" b="0" i="0" dirty="0">
                  <a:solidFill>
                    <a:srgbClr val="222222"/>
                  </a:solidFill>
                  <a:effectLst/>
                  <a:latin typeface="CHANT"/>
                </a:rPr>
                <a:t>(</a:t>
              </a:r>
              <a:r>
                <a:rPr lang="zh-TW" altLang="en-US" sz="1800" b="0" i="0" dirty="0">
                  <a:solidFill>
                    <a:srgbClr val="222222"/>
                  </a:solidFill>
                  <a:effectLst/>
                  <a:latin typeface="CHANT"/>
                </a:rPr>
                <a:t>唯</a:t>
              </a:r>
              <a:r>
                <a:rPr lang="en-US" altLang="zh-TW" sz="1800" b="0" i="0" dirty="0">
                  <a:solidFill>
                    <a:srgbClr val="222222"/>
                  </a:solidFill>
                  <a:effectLst/>
                  <a:latin typeface="CHANT"/>
                </a:rPr>
                <a:t>)</a:t>
              </a:r>
              <a:r>
                <a:rPr lang="zh-TW" altLang="en-US" sz="1800" b="0" i="0" dirty="0">
                  <a:solidFill>
                    <a:srgbClr val="222222"/>
                  </a:solidFill>
                  <a:effectLst/>
                  <a:latin typeface="CHANT"/>
                </a:rPr>
                <a:t>逆生</a:t>
              </a:r>
              <a:r>
                <a:rPr lang="zh-TW" altLang="en-US" sz="1800" b="0" i="0" dirty="0">
                  <a:effectLst/>
                  <a:latin typeface="CHANT"/>
                </a:rPr>
                <a:t>禍</a:t>
              </a:r>
              <a:endParaRPr lang="en-US" altLang="zh-TW" sz="18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endParaRPr>
            </a:p>
          </p:txBody>
        </p:sp>
        <p:pic>
          <p:nvPicPr>
            <p:cNvPr id="34" name="Picture 2" descr="&amp;31.E15D;">
              <a:hlinkClick r:id="" action="ppaction://noaction"/>
              <a:extLst>
                <a:ext uri="{FF2B5EF4-FFF2-40B4-BE49-F238E27FC236}">
                  <a16:creationId xmlns:a16="http://schemas.microsoft.com/office/drawing/2014/main" id="{1C099E99-D065-4B7B-9187-2B113BFFDD2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377" r="25025"/>
            <a:stretch/>
          </p:blipFill>
          <p:spPr bwMode="auto">
            <a:xfrm>
              <a:off x="5657821" y="1629387"/>
              <a:ext cx="1207062" cy="13018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56364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>
            <a:extLst>
              <a:ext uri="{FF2B5EF4-FFF2-40B4-BE49-F238E27FC236}">
                <a16:creationId xmlns:a16="http://schemas.microsoft.com/office/drawing/2014/main" id="{F854CE5D-56C0-4338-AA28-5D9758DBDF40}"/>
              </a:ext>
            </a:extLst>
          </p:cNvPr>
          <p:cNvGrpSpPr/>
          <p:nvPr/>
        </p:nvGrpSpPr>
        <p:grpSpPr>
          <a:xfrm>
            <a:off x="984324" y="904179"/>
            <a:ext cx="2172452" cy="2172452"/>
            <a:chOff x="984324" y="904179"/>
            <a:chExt cx="2172452" cy="2172452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11534EE-315B-48AB-A6CC-2245001CDBB4}"/>
                </a:ext>
              </a:extLst>
            </p:cNvPr>
            <p:cNvSpPr/>
            <p:nvPr/>
          </p:nvSpPr>
          <p:spPr>
            <a:xfrm>
              <a:off x="984324" y="904179"/>
              <a:ext cx="2172452" cy="2172452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6D1073B-B207-4D95-8B67-9C2C43B7BF04}"/>
                </a:ext>
              </a:extLst>
            </p:cNvPr>
            <p:cNvSpPr txBox="1"/>
            <p:nvPr/>
          </p:nvSpPr>
          <p:spPr>
            <a:xfrm>
              <a:off x="1588698" y="2451972"/>
              <a:ext cx="95571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2400" dirty="0"/>
                <a:t>澆灌</a:t>
              </a:r>
              <a:r>
                <a:rPr lang="en-US" altLang="zh-TW" sz="2400" dirty="0"/>
                <a:t>3</a:t>
              </a:r>
              <a:endParaRPr lang="zh-TW" altLang="en-US" sz="2400" dirty="0"/>
            </a:p>
          </p:txBody>
        </p:sp>
        <p:pic>
          <p:nvPicPr>
            <p:cNvPr id="18" name="Picture 4" descr="&amp;43.E345;">
              <a:extLst>
                <a:ext uri="{FF2B5EF4-FFF2-40B4-BE49-F238E27FC236}">
                  <a16:creationId xmlns:a16="http://schemas.microsoft.com/office/drawing/2014/main" id="{19A3AFB8-8BB2-4ADE-A72F-633EB11D74C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73" r="14303"/>
            <a:stretch/>
          </p:blipFill>
          <p:spPr bwMode="auto">
            <a:xfrm flipH="1">
              <a:off x="1194578" y="1368292"/>
              <a:ext cx="767404" cy="11277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2" descr="&amp;33.E87C;">
              <a:extLst>
                <a:ext uri="{FF2B5EF4-FFF2-40B4-BE49-F238E27FC236}">
                  <a16:creationId xmlns:a16="http://schemas.microsoft.com/office/drawing/2014/main" id="{2AB8848E-F430-44E3-998C-908254231F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6759" y="1382640"/>
              <a:ext cx="1050313" cy="10197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3079BDE0-69E5-457E-B1AB-88CE76764ADA}"/>
              </a:ext>
            </a:extLst>
          </p:cNvPr>
          <p:cNvGrpSpPr/>
          <p:nvPr/>
        </p:nvGrpSpPr>
        <p:grpSpPr>
          <a:xfrm>
            <a:off x="2838628" y="507747"/>
            <a:ext cx="1538044" cy="714580"/>
            <a:chOff x="2838628" y="507747"/>
            <a:chExt cx="1538044" cy="714580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B0D9A7E-C51A-4344-AA58-1CF73A491C94}"/>
                </a:ext>
              </a:extLst>
            </p:cNvPr>
            <p:cNvSpPr txBox="1"/>
            <p:nvPr/>
          </p:nvSpPr>
          <p:spPr>
            <a:xfrm>
              <a:off x="3525157" y="507747"/>
              <a:ext cx="85151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2400" dirty="0"/>
                <a:t>賜</a:t>
              </a:r>
              <a:r>
                <a:rPr lang="zh-TW" altLang="en-US" sz="2800" b="1" dirty="0"/>
                <a:t>福</a:t>
              </a:r>
              <a:endParaRPr lang="zh-TW" altLang="en-US" sz="2000" b="1" dirty="0"/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B659BF02-8FDD-4E24-8229-57AEE6C0A433}"/>
                </a:ext>
              </a:extLst>
            </p:cNvPr>
            <p:cNvCxnSpPr>
              <a:cxnSpLocks/>
              <a:stCxn id="16" idx="7"/>
              <a:endCxn id="25" idx="1"/>
            </p:cNvCxnSpPr>
            <p:nvPr/>
          </p:nvCxnSpPr>
          <p:spPr>
            <a:xfrm flipV="1">
              <a:off x="2838628" y="769357"/>
              <a:ext cx="686529" cy="45297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C0847CF-5529-4B29-9CF5-623364B2F8EA}"/>
              </a:ext>
            </a:extLst>
          </p:cNvPr>
          <p:cNvGrpSpPr/>
          <p:nvPr/>
        </p:nvGrpSpPr>
        <p:grpSpPr>
          <a:xfrm>
            <a:off x="3075689" y="1087362"/>
            <a:ext cx="1452589" cy="523220"/>
            <a:chOff x="3156776" y="1253104"/>
            <a:chExt cx="1452589" cy="52322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33F1F28-9DAA-4D87-9690-3414DB517927}"/>
                </a:ext>
              </a:extLst>
            </p:cNvPr>
            <p:cNvSpPr txBox="1"/>
            <p:nvPr/>
          </p:nvSpPr>
          <p:spPr>
            <a:xfrm>
              <a:off x="3809146" y="1253104"/>
              <a:ext cx="80021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2000" dirty="0"/>
                <a:t>澆</a:t>
              </a:r>
              <a:r>
                <a:rPr lang="zh-TW" altLang="en-US" sz="2800" b="1" dirty="0"/>
                <a:t>奠</a:t>
              </a:r>
              <a:endParaRPr lang="zh-TW" altLang="en-US" sz="2000" b="1" dirty="0"/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FAE178B6-C918-4F2B-BE0B-18400500DAAC}"/>
                </a:ext>
              </a:extLst>
            </p:cNvPr>
            <p:cNvCxnSpPr>
              <a:cxnSpLocks/>
              <a:endCxn id="17" idx="1"/>
            </p:cNvCxnSpPr>
            <p:nvPr/>
          </p:nvCxnSpPr>
          <p:spPr>
            <a:xfrm flipV="1">
              <a:off x="3156776" y="1514714"/>
              <a:ext cx="652370" cy="200057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D353220D-E506-4754-B62B-33EBC20505BF}"/>
              </a:ext>
            </a:extLst>
          </p:cNvPr>
          <p:cNvGrpSpPr/>
          <p:nvPr/>
        </p:nvGrpSpPr>
        <p:grpSpPr>
          <a:xfrm>
            <a:off x="2838628" y="1164789"/>
            <a:ext cx="5913461" cy="3166495"/>
            <a:chOff x="2838628" y="1164789"/>
            <a:chExt cx="5913461" cy="3166495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CB2424B9-B4FD-4829-9979-68C0096B3E63}"/>
                </a:ext>
              </a:extLst>
            </p:cNvPr>
            <p:cNvCxnSpPr>
              <a:cxnSpLocks/>
              <a:stCxn id="16" idx="5"/>
              <a:endCxn id="23" idx="2"/>
            </p:cNvCxnSpPr>
            <p:nvPr/>
          </p:nvCxnSpPr>
          <p:spPr>
            <a:xfrm flipV="1">
              <a:off x="2838628" y="2748037"/>
              <a:ext cx="1486748" cy="10446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B9FF6A7-18B1-4D01-BF02-3750150F02B1}"/>
                </a:ext>
              </a:extLst>
            </p:cNvPr>
            <p:cNvSpPr txBox="1"/>
            <p:nvPr/>
          </p:nvSpPr>
          <p:spPr>
            <a:xfrm>
              <a:off x="3404555" y="2304060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2400" b="1" dirty="0"/>
                <a:t>血</a:t>
              </a:r>
              <a:endParaRPr lang="zh-TW" altLang="en-US" dirty="0"/>
            </a:p>
          </p:txBody>
        </p:sp>
        <p:pic>
          <p:nvPicPr>
            <p:cNvPr id="23" name="圖片 28">
              <a:extLst>
                <a:ext uri="{FF2B5EF4-FFF2-40B4-BE49-F238E27FC236}">
                  <a16:creationId xmlns:a16="http://schemas.microsoft.com/office/drawing/2014/main" id="{D86992C1-6485-4D25-B27F-0559D31ED775}"/>
                </a:ext>
              </a:extLst>
            </p:cNvPr>
            <p:cNvPicPr/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5" r="6099"/>
            <a:stretch/>
          </p:blipFill>
          <p:spPr bwMode="auto">
            <a:xfrm>
              <a:off x="4325376" y="1164789"/>
              <a:ext cx="4426713" cy="3166495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5045CBB8-29D2-4E47-8F2A-D896DB2F91C8}"/>
              </a:ext>
            </a:extLst>
          </p:cNvPr>
          <p:cNvSpPr txBox="1"/>
          <p:nvPr/>
        </p:nvSpPr>
        <p:spPr>
          <a:xfrm>
            <a:off x="460375" y="5530292"/>
            <a:ext cx="7989673" cy="87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TW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《</a:t>
            </a:r>
            <a:r>
              <a:rPr lang="zh-TW" altLang="en-US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利未記</a:t>
            </a:r>
            <a:r>
              <a:rPr lang="en-US" altLang="zh-TW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》17:11</a:t>
            </a:r>
            <a:r>
              <a:rPr lang="zh-TW" altLang="en-US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：「我把這血賜給你們，可以在壇上為你們的生命贖罪。」</a:t>
            </a:r>
            <a:r>
              <a:rPr kumimoji="0" lang="zh-TW" altLang="zh-TW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《利未記》1:5「宰公牛，</a:t>
            </a:r>
            <a:r>
              <a:rPr kumimoji="0" lang="en-US" altLang="zh-TW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…</a:t>
            </a:r>
            <a:r>
              <a:rPr kumimoji="0" lang="zh-TW" altLang="en-US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，</a:t>
            </a:r>
            <a:r>
              <a:rPr kumimoji="0" lang="zh-TW" altLang="zh-TW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把血奉上，灑在會幕門口壇的周圍。」</a:t>
            </a:r>
          </a:p>
        </p:txBody>
      </p:sp>
      <p:pic>
        <p:nvPicPr>
          <p:cNvPr id="45" name="Picture 44" descr="&amp;42.E67A;">
            <a:hlinkClick r:id="" action="ppaction://noaction"/>
            <a:extLst>
              <a:ext uri="{FF2B5EF4-FFF2-40B4-BE49-F238E27FC236}">
                <a16:creationId xmlns:a16="http://schemas.microsoft.com/office/drawing/2014/main" id="{87AA8920-7C0D-43EC-9D39-6BB09DDC84C0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98" r="32000"/>
          <a:stretch/>
        </p:blipFill>
        <p:spPr bwMode="auto">
          <a:xfrm>
            <a:off x="2958666" y="2940644"/>
            <a:ext cx="891778" cy="963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D5B4D9D-5AE5-4519-BEF8-A5135DBA9CA1}"/>
              </a:ext>
            </a:extLst>
          </p:cNvPr>
          <p:cNvSpPr txBox="1"/>
          <p:nvPr/>
        </p:nvSpPr>
        <p:spPr>
          <a:xfrm>
            <a:off x="460375" y="4109899"/>
            <a:ext cx="7730001" cy="12946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zh-TW" sz="1800" kern="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《合集》</a:t>
            </a:r>
            <a:r>
              <a:rPr lang="en-US" altLang="zh-TW" sz="1800" kern="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38633</a:t>
            </a:r>
            <a:r>
              <a:rPr lang="zh-TW" altLang="zh-TW" sz="1800" kern="1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：</a:t>
            </a:r>
            <a:r>
              <a:rPr lang="zh-TW" altLang="en-US" sz="1800" kern="100" dirty="0">
                <a:solidFill>
                  <a:srgbClr val="222222"/>
                </a:solidFill>
                <a:effectLst/>
                <a:latin typeface="ICS4"/>
                <a:ea typeface="新細明體" panose="02020500000000000000" pitchFamily="18" charset="-120"/>
                <a:cs typeface="Times New Roman" panose="02020603050405020304" pitchFamily="18" charset="0"/>
              </a:rPr>
              <a:t>庚午</a:t>
            </a:r>
            <a:r>
              <a:rPr lang="zh-TW" altLang="zh-TW" sz="1800" kern="100" dirty="0">
                <a:solidFill>
                  <a:srgbClr val="222222"/>
                </a:solidFill>
                <a:effectLst/>
                <a:latin typeface="ICS4"/>
                <a:ea typeface="新細明體" panose="02020500000000000000" pitchFamily="18" charset="-120"/>
                <a:cs typeface="Times New Roman" panose="02020603050405020304" pitchFamily="18" charset="0"/>
              </a:rPr>
              <a:t>卜</a:t>
            </a:r>
            <a:r>
              <a:rPr lang="zh-TW" altLang="en-US" sz="1800" kern="100" dirty="0">
                <a:solidFill>
                  <a:srgbClr val="222222"/>
                </a:solidFill>
                <a:effectLst/>
                <a:latin typeface="ICS4"/>
                <a:ea typeface="新細明體" panose="02020500000000000000" pitchFamily="18" charset="-120"/>
                <a:cs typeface="Times New Roman" panose="02020603050405020304" pitchFamily="18" charset="0"/>
              </a:rPr>
              <a:t> 貞</a:t>
            </a:r>
            <a:r>
              <a:rPr lang="zh-TW" altLang="zh-TW" sz="1800" kern="100" dirty="0">
                <a:solidFill>
                  <a:srgbClr val="222222"/>
                </a:solidFill>
                <a:effectLst/>
                <a:latin typeface="ICS4"/>
                <a:ea typeface="新細明體" panose="02020500000000000000" pitchFamily="18" charset="-120"/>
                <a:cs typeface="Times New Roman" panose="02020603050405020304" pitchFamily="18" charset="0"/>
              </a:rPr>
              <a:t>：</a:t>
            </a:r>
            <a:r>
              <a:rPr lang="zh-TW" altLang="en-US" sz="1800" kern="100" dirty="0">
                <a:solidFill>
                  <a:srgbClr val="222222"/>
                </a:solidFill>
                <a:effectLst/>
                <a:latin typeface="ICS4"/>
                <a:ea typeface="新細明體" panose="02020500000000000000" pitchFamily="18" charset="-120"/>
                <a:cs typeface="Times New Roman" panose="02020603050405020304" pitchFamily="18" charset="0"/>
              </a:rPr>
              <a:t>王賓</a:t>
            </a:r>
            <a:r>
              <a:rPr lang="zh-TW" altLang="en-US" sz="1800" kern="100" dirty="0">
                <a:solidFill>
                  <a:srgbClr val="FF0000"/>
                </a:solidFill>
                <a:effectLst/>
                <a:latin typeface="ICS4"/>
                <a:ea typeface="新細明體" panose="02020500000000000000" pitchFamily="18" charset="-120"/>
                <a:cs typeface="Times New Roman" panose="02020603050405020304" pitchFamily="18" charset="0"/>
              </a:rPr>
              <a:t>血，</a:t>
            </a:r>
            <a:r>
              <a:rPr lang="zh-TW" altLang="en-US" sz="1800" kern="100" dirty="0">
                <a:solidFill>
                  <a:srgbClr val="222222"/>
                </a:solidFill>
                <a:effectLst/>
                <a:latin typeface="ICS4"/>
                <a:ea typeface="新細明體" panose="02020500000000000000" pitchFamily="18" charset="-120"/>
                <a:cs typeface="Times New Roman" panose="02020603050405020304" pitchFamily="18" charset="0"/>
              </a:rPr>
              <a:t>歲亡</a:t>
            </a:r>
            <a:r>
              <a:rPr lang="en-US" altLang="zh-TW" sz="1800" kern="100" dirty="0">
                <a:solidFill>
                  <a:srgbClr val="222222"/>
                </a:solidFill>
                <a:effectLst/>
                <a:latin typeface="ICS4"/>
                <a:ea typeface="新細明體" panose="02020500000000000000" pitchFamily="18" charset="-120"/>
                <a:cs typeface="Times New Roman" panose="02020603050405020304" pitchFamily="18" charset="0"/>
              </a:rPr>
              <a:t>(</a:t>
            </a:r>
            <a:r>
              <a:rPr lang="zh-TW" altLang="en-US" sz="1800" kern="100" dirty="0">
                <a:solidFill>
                  <a:srgbClr val="222222"/>
                </a:solidFill>
                <a:effectLst/>
                <a:latin typeface="ICS4"/>
                <a:ea typeface="新細明體" panose="02020500000000000000" pitchFamily="18" charset="-120"/>
                <a:cs typeface="Times New Roman" panose="02020603050405020304" pitchFamily="18" charset="0"/>
              </a:rPr>
              <a:t>無</a:t>
            </a:r>
            <a:r>
              <a:rPr lang="en-US" altLang="zh-TW" sz="1800" kern="100" dirty="0">
                <a:solidFill>
                  <a:srgbClr val="222222"/>
                </a:solidFill>
                <a:effectLst/>
                <a:latin typeface="ICS4"/>
                <a:ea typeface="新細明體" panose="02020500000000000000" pitchFamily="18" charset="-120"/>
                <a:cs typeface="Times New Roman" panose="02020603050405020304" pitchFamily="18" charset="0"/>
              </a:rPr>
              <a:t>)</a:t>
            </a:r>
            <a:r>
              <a:rPr lang="zh-TW" altLang="en-US" sz="1800" kern="100" dirty="0">
                <a:solidFill>
                  <a:srgbClr val="222222"/>
                </a:solidFill>
                <a:effectLst/>
                <a:latin typeface="ICS4"/>
                <a:ea typeface="新細明體" panose="02020500000000000000" pitchFamily="18" charset="-120"/>
                <a:cs typeface="Times New Roman" panose="02020603050405020304" pitchFamily="18" charset="0"/>
              </a:rPr>
              <a:t>尤</a:t>
            </a:r>
            <a:r>
              <a:rPr lang="en-US" altLang="zh-TW" sz="1800" kern="100" dirty="0">
                <a:solidFill>
                  <a:srgbClr val="222222"/>
                </a:solidFill>
                <a:effectLst/>
                <a:latin typeface="ICS4"/>
                <a:ea typeface="新細明體" panose="02020500000000000000" pitchFamily="18" charset="-120"/>
                <a:cs typeface="Times New Roman" panose="02020603050405020304" pitchFamily="18" charset="0"/>
              </a:rPr>
              <a:t>(</a:t>
            </a:r>
            <a:r>
              <a:rPr lang="zh-TW" altLang="en-US" sz="1800" kern="100" dirty="0">
                <a:solidFill>
                  <a:srgbClr val="222222"/>
                </a:solidFill>
                <a:effectLst/>
                <a:latin typeface="ICS4"/>
                <a:ea typeface="新細明體" panose="02020500000000000000" pitchFamily="18" charset="-120"/>
                <a:cs typeface="Times New Roman" panose="02020603050405020304" pitchFamily="18" charset="0"/>
              </a:rPr>
              <a:t>憂</a:t>
            </a:r>
            <a:r>
              <a:rPr lang="en-US" altLang="zh-TW" sz="1800" kern="100" dirty="0">
                <a:solidFill>
                  <a:srgbClr val="222222"/>
                </a:solidFill>
                <a:effectLst/>
                <a:latin typeface="ICS4"/>
                <a:ea typeface="新細明體" panose="02020500000000000000" pitchFamily="18" charset="-120"/>
                <a:cs typeface="Times New Roman" panose="02020603050405020304" pitchFamily="18" charset="0"/>
              </a:rPr>
              <a:t>)</a:t>
            </a:r>
            <a:r>
              <a:rPr lang="zh-TW" altLang="zh-TW" sz="1800" kern="100" dirty="0">
                <a:solidFill>
                  <a:srgbClr val="222222"/>
                </a:solidFill>
                <a:effectLst/>
                <a:latin typeface="ICS4"/>
                <a:ea typeface="新細明體" panose="02020500000000000000" pitchFamily="18" charset="-120"/>
                <a:cs typeface="Times New Roman" panose="02020603050405020304" pitchFamily="18" charset="0"/>
              </a:rPr>
              <a:t>。 </a:t>
            </a:r>
            <a:endParaRPr lang="en-US" altLang="zh-TW" sz="1800" kern="100" dirty="0">
              <a:solidFill>
                <a:srgbClr val="222222"/>
              </a:solidFill>
              <a:effectLst/>
              <a:latin typeface="ICS4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TW" altLang="zh-TW" sz="18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《詩經》：「取其</a:t>
            </a:r>
            <a:r>
              <a:rPr lang="zh-TW" altLang="zh-TW" sz="18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血</a:t>
            </a:r>
            <a:r>
              <a:rPr lang="zh-TW" altLang="zh-TW" sz="18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膋，載燔載烈</a:t>
            </a:r>
            <a:r>
              <a:rPr lang="zh-TW" altLang="en-US" sz="18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。</a:t>
            </a:r>
            <a:r>
              <a:rPr lang="zh-TW" altLang="zh-TW" sz="18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」</a:t>
            </a:r>
          </a:p>
          <a:p>
            <a:pPr>
              <a:lnSpc>
                <a:spcPct val="150000"/>
              </a:lnSpc>
            </a:pPr>
            <a:r>
              <a:rPr lang="zh-TW" altLang="zh-TW" sz="18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《周禮》： 「以</a:t>
            </a:r>
            <a:r>
              <a:rPr lang="zh-TW" altLang="zh-TW" sz="18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血祭</a:t>
            </a:r>
            <a:r>
              <a:rPr lang="zh-TW" altLang="zh-TW" sz="18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社稷。 」鄭玄注：血祭者，</a:t>
            </a:r>
            <a:r>
              <a:rPr lang="zh-TW" altLang="zh-TW" sz="18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滴血於地，若灌鬯然</a:t>
            </a:r>
            <a:r>
              <a:rPr lang="zh-TW" altLang="en-US" sz="18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。</a:t>
            </a:r>
            <a:r>
              <a:rPr lang="zh-TW" altLang="zh-TW" sz="18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 」</a:t>
            </a:r>
            <a:endParaRPr lang="zh-TW" altLang="zh-TW" sz="1800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97797EB-8306-4E10-888F-643067133A54}"/>
              </a:ext>
            </a:extLst>
          </p:cNvPr>
          <p:cNvGrpSpPr/>
          <p:nvPr/>
        </p:nvGrpSpPr>
        <p:grpSpPr>
          <a:xfrm>
            <a:off x="3156776" y="1602570"/>
            <a:ext cx="1517413" cy="461665"/>
            <a:chOff x="3156776" y="1740209"/>
            <a:chExt cx="1517413" cy="461665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4275C50-230B-4827-A4E1-4F2707AA9750}"/>
                </a:ext>
              </a:extLst>
            </p:cNvPr>
            <p:cNvSpPr txBox="1"/>
            <p:nvPr/>
          </p:nvSpPr>
          <p:spPr>
            <a:xfrm>
              <a:off x="3925266" y="1740209"/>
              <a:ext cx="7489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2000" dirty="0"/>
                <a:t>降</a:t>
              </a:r>
              <a:r>
                <a:rPr lang="zh-TW" altLang="en-US" sz="2400" b="1" dirty="0"/>
                <a:t>禍</a:t>
              </a:r>
              <a:endParaRPr lang="zh-TW" altLang="en-US" dirty="0"/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D214E7B0-A964-4AFC-8538-717B194924D7}"/>
                </a:ext>
              </a:extLst>
            </p:cNvPr>
            <p:cNvCxnSpPr>
              <a:cxnSpLocks/>
              <a:endCxn id="24" idx="1"/>
            </p:cNvCxnSpPr>
            <p:nvPr/>
          </p:nvCxnSpPr>
          <p:spPr>
            <a:xfrm flipV="1">
              <a:off x="3156776" y="1971042"/>
              <a:ext cx="768490" cy="1936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97255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3F61563-9957-42E0-A34E-845DEC2D52D0}"/>
              </a:ext>
            </a:extLst>
          </p:cNvPr>
          <p:cNvGrpSpPr/>
          <p:nvPr/>
        </p:nvGrpSpPr>
        <p:grpSpPr>
          <a:xfrm>
            <a:off x="3335664" y="2502833"/>
            <a:ext cx="2172452" cy="2172452"/>
            <a:chOff x="3326955" y="2589922"/>
            <a:chExt cx="2172452" cy="2172452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11534EE-315B-48AB-A6CC-2245001CDBB4}"/>
                </a:ext>
              </a:extLst>
            </p:cNvPr>
            <p:cNvSpPr/>
            <p:nvPr/>
          </p:nvSpPr>
          <p:spPr>
            <a:xfrm>
              <a:off x="3326955" y="2589922"/>
              <a:ext cx="2172452" cy="2172452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6D1073B-B207-4D95-8B67-9C2C43B7BF04}"/>
                </a:ext>
              </a:extLst>
            </p:cNvPr>
            <p:cNvSpPr txBox="1"/>
            <p:nvPr/>
          </p:nvSpPr>
          <p:spPr>
            <a:xfrm>
              <a:off x="3961775" y="4064240"/>
              <a:ext cx="90281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2800" dirty="0"/>
                <a:t>澆灌</a:t>
              </a:r>
            </a:p>
          </p:txBody>
        </p:sp>
        <p:pic>
          <p:nvPicPr>
            <p:cNvPr id="18" name="Picture 4" descr="&amp;43.E345;">
              <a:extLst>
                <a:ext uri="{FF2B5EF4-FFF2-40B4-BE49-F238E27FC236}">
                  <a16:creationId xmlns:a16="http://schemas.microsoft.com/office/drawing/2014/main" id="{19A3AFB8-8BB2-4ADE-A72F-633EB11D74C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73" r="14303"/>
            <a:stretch/>
          </p:blipFill>
          <p:spPr bwMode="auto">
            <a:xfrm flipH="1">
              <a:off x="3551390" y="3030210"/>
              <a:ext cx="767404" cy="11277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2" descr="&amp;33.E87C;">
              <a:extLst>
                <a:ext uri="{FF2B5EF4-FFF2-40B4-BE49-F238E27FC236}">
                  <a16:creationId xmlns:a16="http://schemas.microsoft.com/office/drawing/2014/main" id="{2AB8848E-F430-44E3-998C-908254231F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0201" y="3030210"/>
              <a:ext cx="1050313" cy="10197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8545E4B-EAC3-4E4B-89C6-5E4E2D0EDAF1}"/>
              </a:ext>
            </a:extLst>
          </p:cNvPr>
          <p:cNvGrpSpPr/>
          <p:nvPr/>
        </p:nvGrpSpPr>
        <p:grpSpPr>
          <a:xfrm>
            <a:off x="295646" y="797371"/>
            <a:ext cx="3358166" cy="2330641"/>
            <a:chOff x="295646" y="797371"/>
            <a:chExt cx="3358166" cy="2330641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CB2424B9-B4FD-4829-9979-68C0096B3E63}"/>
                </a:ext>
              </a:extLst>
            </p:cNvPr>
            <p:cNvCxnSpPr>
              <a:cxnSpLocks/>
              <a:stCxn id="16" idx="1"/>
              <a:endCxn id="30" idx="6"/>
            </p:cNvCxnSpPr>
            <p:nvPr/>
          </p:nvCxnSpPr>
          <p:spPr>
            <a:xfrm flipH="1" flipV="1">
              <a:off x="2597186" y="1962692"/>
              <a:ext cx="1056626" cy="858289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B0D9A7E-C51A-4344-AA58-1CF73A491C94}"/>
                </a:ext>
              </a:extLst>
            </p:cNvPr>
            <p:cNvSpPr txBox="1"/>
            <p:nvPr/>
          </p:nvSpPr>
          <p:spPr>
            <a:xfrm>
              <a:off x="3045259" y="1962692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b="1" dirty="0"/>
                <a:t>酒</a:t>
              </a:r>
            </a:p>
          </p:txBody>
        </p:sp>
        <p:pic>
          <p:nvPicPr>
            <p:cNvPr id="30" name="圖片 1">
              <a:extLst>
                <a:ext uri="{FF2B5EF4-FFF2-40B4-BE49-F238E27FC236}">
                  <a16:creationId xmlns:a16="http://schemas.microsoft.com/office/drawing/2014/main" id="{9A72C6DD-1419-40B9-93CD-8E8E2B66DD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934" t="16622" r="24868" b="15640"/>
            <a:stretch/>
          </p:blipFill>
          <p:spPr>
            <a:xfrm>
              <a:off x="295646" y="797371"/>
              <a:ext cx="2301540" cy="2330641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B0EC5E8-6F14-45DF-B99C-4477CDDC822F}"/>
              </a:ext>
            </a:extLst>
          </p:cNvPr>
          <p:cNvGrpSpPr/>
          <p:nvPr/>
        </p:nvGrpSpPr>
        <p:grpSpPr>
          <a:xfrm>
            <a:off x="5189968" y="3892782"/>
            <a:ext cx="3446554" cy="2323403"/>
            <a:chOff x="5189968" y="3892782"/>
            <a:chExt cx="3446554" cy="2323403"/>
          </a:xfrm>
        </p:grpSpPr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1347F5E3-9C3E-4843-86A2-1720B27C7388}"/>
                </a:ext>
              </a:extLst>
            </p:cNvPr>
            <p:cNvCxnSpPr>
              <a:cxnSpLocks/>
              <a:stCxn id="16" idx="5"/>
              <a:endCxn id="18434" idx="2"/>
            </p:cNvCxnSpPr>
            <p:nvPr/>
          </p:nvCxnSpPr>
          <p:spPr>
            <a:xfrm>
              <a:off x="5189968" y="4357137"/>
              <a:ext cx="1123151" cy="697347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8434" name="Picture 2" descr="Bảy bát thạnh nộ - Khải Huyền">
              <a:extLst>
                <a:ext uri="{FF2B5EF4-FFF2-40B4-BE49-F238E27FC236}">
                  <a16:creationId xmlns:a16="http://schemas.microsoft.com/office/drawing/2014/main" id="{3A2458C8-4DD7-4ECB-A2CB-E7CB28E33E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13119" y="3892782"/>
              <a:ext cx="2323403" cy="2323403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4A1FD6C-17BD-41E5-9BDE-D4F8B59F6291}"/>
                </a:ext>
              </a:extLst>
            </p:cNvPr>
            <p:cNvSpPr txBox="1"/>
            <p:nvPr/>
          </p:nvSpPr>
          <p:spPr>
            <a:xfrm>
              <a:off x="5582905" y="4261265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b="1" dirty="0"/>
                <a:t>禍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92F0DF9-92D8-4362-822F-54E2C6D99748}"/>
              </a:ext>
            </a:extLst>
          </p:cNvPr>
          <p:cNvGrpSpPr/>
          <p:nvPr/>
        </p:nvGrpSpPr>
        <p:grpSpPr>
          <a:xfrm>
            <a:off x="297006" y="3930934"/>
            <a:ext cx="3356806" cy="2247098"/>
            <a:chOff x="297006" y="3930934"/>
            <a:chExt cx="3356806" cy="2247098"/>
          </a:xfrm>
        </p:grpSpPr>
        <p:pic>
          <p:nvPicPr>
            <p:cNvPr id="19" name="圖片 3">
              <a:extLst>
                <a:ext uri="{FF2B5EF4-FFF2-40B4-BE49-F238E27FC236}">
                  <a16:creationId xmlns:a16="http://schemas.microsoft.com/office/drawing/2014/main" id="{0EF629A7-A86C-4F41-B470-2488CD201B5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97006" y="3930934"/>
              <a:ext cx="2298821" cy="2247098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CF660FEA-189D-45EC-BC57-E0753D9501A3}"/>
                </a:ext>
              </a:extLst>
            </p:cNvPr>
            <p:cNvCxnSpPr>
              <a:cxnSpLocks/>
              <a:stCxn id="16" idx="3"/>
              <a:endCxn id="19" idx="6"/>
            </p:cNvCxnSpPr>
            <p:nvPr/>
          </p:nvCxnSpPr>
          <p:spPr>
            <a:xfrm flipH="1">
              <a:off x="2595827" y="4357137"/>
              <a:ext cx="1057985" cy="697346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5CE64A1-8698-4687-853B-EA774981A338}"/>
                </a:ext>
              </a:extLst>
            </p:cNvPr>
            <p:cNvSpPr txBox="1"/>
            <p:nvPr/>
          </p:nvSpPr>
          <p:spPr>
            <a:xfrm>
              <a:off x="2810204" y="4292456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b="1" dirty="0"/>
                <a:t>福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3BF7B17-DA03-460C-AF73-68F2A9FE7C7F}"/>
              </a:ext>
            </a:extLst>
          </p:cNvPr>
          <p:cNvGrpSpPr/>
          <p:nvPr/>
        </p:nvGrpSpPr>
        <p:grpSpPr>
          <a:xfrm>
            <a:off x="5189968" y="904896"/>
            <a:ext cx="3460824" cy="2115590"/>
            <a:chOff x="5189968" y="904896"/>
            <a:chExt cx="3460824" cy="2115590"/>
          </a:xfrm>
        </p:grpSpPr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58B524F6-08D1-479B-B999-BAAFA941FE0F}"/>
                </a:ext>
              </a:extLst>
            </p:cNvPr>
            <p:cNvCxnSpPr>
              <a:cxnSpLocks/>
              <a:stCxn id="16" idx="7"/>
              <a:endCxn id="51" idx="2"/>
            </p:cNvCxnSpPr>
            <p:nvPr/>
          </p:nvCxnSpPr>
          <p:spPr>
            <a:xfrm flipV="1">
              <a:off x="5189968" y="1962691"/>
              <a:ext cx="1108881" cy="858290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1" name="圖片 28">
              <a:extLst>
                <a:ext uri="{FF2B5EF4-FFF2-40B4-BE49-F238E27FC236}">
                  <a16:creationId xmlns:a16="http://schemas.microsoft.com/office/drawing/2014/main" id="{CB49732C-6BF1-45EE-80D2-8F012E0F631D}"/>
                </a:ext>
              </a:extLst>
            </p:cNvPr>
            <p:cNvPicPr/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98" r="19088"/>
            <a:stretch/>
          </p:blipFill>
          <p:spPr bwMode="auto">
            <a:xfrm>
              <a:off x="6298849" y="904896"/>
              <a:ext cx="2351943" cy="211559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78AC491-42D8-482D-8523-0F0E5F3A1D07}"/>
                </a:ext>
              </a:extLst>
            </p:cNvPr>
            <p:cNvSpPr txBox="1"/>
            <p:nvPr/>
          </p:nvSpPr>
          <p:spPr>
            <a:xfrm>
              <a:off x="5375156" y="2044210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b="1" dirty="0"/>
                <a:t>血</a:t>
              </a:r>
            </a:p>
          </p:txBody>
        </p:sp>
      </p:grpSp>
      <p:pic>
        <p:nvPicPr>
          <p:cNvPr id="41" name="Picture 40">
            <a:hlinkClick r:id="rId9" action="ppaction://hlinksldjump"/>
            <a:extLst>
              <a:ext uri="{FF2B5EF4-FFF2-40B4-BE49-F238E27FC236}">
                <a16:creationId xmlns:a16="http://schemas.microsoft.com/office/drawing/2014/main" id="{6F3E9B88-CF35-4E47-84FB-B86D61652A5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82785" y="6014068"/>
            <a:ext cx="664209" cy="664209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</p:spTree>
    <p:extLst>
      <p:ext uri="{BB962C8B-B14F-4D97-AF65-F5344CB8AC3E}">
        <p14:creationId xmlns:p14="http://schemas.microsoft.com/office/powerpoint/2010/main" val="3379831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3B83C12C-3E52-4B47-85DA-CA736F56CEAE}"/>
              </a:ext>
            </a:extLst>
          </p:cNvPr>
          <p:cNvGrpSpPr/>
          <p:nvPr/>
        </p:nvGrpSpPr>
        <p:grpSpPr>
          <a:xfrm>
            <a:off x="435299" y="1004633"/>
            <a:ext cx="2172452" cy="2172452"/>
            <a:chOff x="435299" y="1004633"/>
            <a:chExt cx="2172452" cy="2172452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E229F525-A2FF-4D62-B07A-6EBED609DAFF}"/>
                </a:ext>
              </a:extLst>
            </p:cNvPr>
            <p:cNvSpPr/>
            <p:nvPr/>
          </p:nvSpPr>
          <p:spPr>
            <a:xfrm>
              <a:off x="435299" y="1004633"/>
              <a:ext cx="2172452" cy="2172452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6D1073B-B207-4D95-8B67-9C2C43B7BF04}"/>
                </a:ext>
              </a:extLst>
            </p:cNvPr>
            <p:cNvSpPr txBox="1"/>
            <p:nvPr/>
          </p:nvSpPr>
          <p:spPr>
            <a:xfrm>
              <a:off x="1015928" y="2583925"/>
              <a:ext cx="95571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2400" dirty="0"/>
                <a:t>交易</a:t>
              </a:r>
              <a:r>
                <a:rPr lang="en-US" altLang="zh-TW" sz="2400" dirty="0"/>
                <a:t>1</a:t>
              </a:r>
              <a:endParaRPr lang="zh-TW" altLang="en-US" sz="2400" dirty="0"/>
            </a:p>
          </p:txBody>
        </p:sp>
        <p:pic>
          <p:nvPicPr>
            <p:cNvPr id="22" name="Picture 2" descr="&amp;34.F279;">
              <a:extLst>
                <a:ext uri="{FF2B5EF4-FFF2-40B4-BE49-F238E27FC236}">
                  <a16:creationId xmlns:a16="http://schemas.microsoft.com/office/drawing/2014/main" id="{B9579B8A-7947-41F7-9A15-98A6911914B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984" r="12341"/>
            <a:stretch/>
          </p:blipFill>
          <p:spPr bwMode="auto">
            <a:xfrm>
              <a:off x="920772" y="1266243"/>
              <a:ext cx="1093124" cy="13664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7281F82-E5E2-4395-A048-0C8D2ED95786}"/>
              </a:ext>
            </a:extLst>
          </p:cNvPr>
          <p:cNvGrpSpPr/>
          <p:nvPr/>
        </p:nvGrpSpPr>
        <p:grpSpPr>
          <a:xfrm>
            <a:off x="2607751" y="427921"/>
            <a:ext cx="5233966" cy="3325875"/>
            <a:chOff x="2607751" y="427921"/>
            <a:chExt cx="5233966" cy="3325875"/>
          </a:xfrm>
        </p:grpSpPr>
        <p:pic>
          <p:nvPicPr>
            <p:cNvPr id="20" name="Picture 2">
              <a:extLst>
                <a:ext uri="{FF2B5EF4-FFF2-40B4-BE49-F238E27FC236}">
                  <a16:creationId xmlns:a16="http://schemas.microsoft.com/office/drawing/2014/main" id="{0059206B-7523-4A56-B8EA-E2D765A5FA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515842" y="427921"/>
              <a:ext cx="3325875" cy="3325875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F81BB71-E513-415A-B4C0-DEBC02865B7E}"/>
                </a:ext>
              </a:extLst>
            </p:cNvPr>
            <p:cNvSpPr txBox="1"/>
            <p:nvPr/>
          </p:nvSpPr>
          <p:spPr>
            <a:xfrm>
              <a:off x="3090055" y="1721526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dirty="0"/>
                <a:t>赴宴</a:t>
              </a: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CB2424B9-B4FD-4829-9979-68C0096B3E63}"/>
                </a:ext>
              </a:extLst>
            </p:cNvPr>
            <p:cNvCxnSpPr>
              <a:cxnSpLocks/>
              <a:stCxn id="35" idx="6"/>
              <a:endCxn id="20" idx="1"/>
            </p:cNvCxnSpPr>
            <p:nvPr/>
          </p:nvCxnSpPr>
          <p:spPr>
            <a:xfrm>
              <a:off x="2607751" y="2090859"/>
              <a:ext cx="1908091" cy="0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0AF6D70E-1724-41B8-BDC0-6838B4221A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143" y="3834160"/>
            <a:ext cx="6830676" cy="500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437" tIns="7218" rIns="14437" bIns="7218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依據周朝禮儀，談論交易前，主人須先賜酒敬賓客。</a:t>
            </a:r>
            <a:endParaRPr lang="zh-TW" altLang="zh-TW" sz="2400" dirty="0"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E7FF6C5-97F2-4607-AF86-8108038469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143" y="4600538"/>
            <a:ext cx="7859714" cy="1632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437" tIns="7218" rIns="14437" bIns="7218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zh-TW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《周禮》：「凡賓客將言事，則設饋以禮之。」鄭玄注：「饋，酒食之饋也」。</a:t>
            </a:r>
            <a:br>
              <a:rPr lang="en-US" altLang="zh-TW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b="0" i="0" dirty="0"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詩</a:t>
            </a:r>
            <a:r>
              <a:rPr lang="zh-TW" altLang="en-US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</a:t>
            </a:r>
            <a:r>
              <a:rPr lang="en-US" altLang="zh-TW" b="0" i="0" dirty="0"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b="0" i="0" dirty="0"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：「為賓為客，獻酬交錯。」</a:t>
            </a:r>
            <a:endParaRPr lang="en-US" altLang="zh-TW" b="0" i="0" dirty="0">
              <a:solidFill>
                <a:srgbClr val="00000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en-US" altLang="zh-TW" b="0" i="0" dirty="0"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zh-TW" sz="1800" dirty="0"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馬太福音</a:t>
            </a:r>
            <a:r>
              <a:rPr lang="zh-TW" altLang="zh-TW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en-US" altLang="zh-TW" sz="1800" dirty="0"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 22:1–2 </a:t>
            </a:r>
            <a:r>
              <a:rPr lang="zh-TW" altLang="zh-TW" sz="1800" dirty="0"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天國好比一個王為他兒子擺設娶親的筵席。</a:t>
            </a:r>
          </a:p>
          <a:p>
            <a:pPr>
              <a:lnSpc>
                <a:spcPct val="150000"/>
              </a:lnSpc>
            </a:pPr>
            <a:r>
              <a:rPr lang="en-US" altLang="zh-TW" b="0" i="0" dirty="0">
                <a:solidFill>
                  <a:srgbClr val="00000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zh-TW" sz="1800" dirty="0"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啟示錄</a:t>
            </a:r>
            <a:r>
              <a:rPr lang="zh-TW" altLang="zh-TW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en-US" altLang="zh-TW" sz="1800" dirty="0"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 19:9</a:t>
            </a:r>
            <a:r>
              <a:rPr lang="zh-TW" altLang="zh-TW" sz="1800" dirty="0"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凡被請赴羔羊之婚筵的有福了！</a:t>
            </a:r>
          </a:p>
        </p:txBody>
      </p:sp>
      <p:pic>
        <p:nvPicPr>
          <p:cNvPr id="30" name="Picture 2" descr="&amp;34.EA93;">
            <a:hlinkClick r:id="" action="ppaction://noaction"/>
            <a:extLst>
              <a:ext uri="{FF2B5EF4-FFF2-40B4-BE49-F238E27FC236}">
                <a16:creationId xmlns:a16="http://schemas.microsoft.com/office/drawing/2014/main" id="{9FDF3436-D845-4E80-B2D7-D94DD3583B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2368" y="2648783"/>
            <a:ext cx="817362" cy="793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4527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8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8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8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val 34">
            <a:extLst>
              <a:ext uri="{FF2B5EF4-FFF2-40B4-BE49-F238E27FC236}">
                <a16:creationId xmlns:a16="http://schemas.microsoft.com/office/drawing/2014/main" id="{E229F525-A2FF-4D62-B07A-6EBED609DAFF}"/>
              </a:ext>
            </a:extLst>
          </p:cNvPr>
          <p:cNvSpPr/>
          <p:nvPr/>
        </p:nvSpPr>
        <p:spPr>
          <a:xfrm>
            <a:off x="452225" y="977473"/>
            <a:ext cx="2172452" cy="2172452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6D1073B-B207-4D95-8B67-9C2C43B7BF04}"/>
              </a:ext>
            </a:extLst>
          </p:cNvPr>
          <p:cNvSpPr txBox="1"/>
          <p:nvPr/>
        </p:nvSpPr>
        <p:spPr>
          <a:xfrm>
            <a:off x="1002983" y="2551638"/>
            <a:ext cx="10855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/>
              <a:t>交易</a:t>
            </a:r>
            <a:r>
              <a:rPr lang="en-US" altLang="zh-TW" sz="2800" dirty="0"/>
              <a:t>2</a:t>
            </a:r>
            <a:endParaRPr lang="zh-TW" altLang="en-US" sz="2800" dirty="0"/>
          </a:p>
        </p:txBody>
      </p:sp>
      <p:pic>
        <p:nvPicPr>
          <p:cNvPr id="22" name="Picture 2" descr="&amp;34.F279;">
            <a:extLst>
              <a:ext uri="{FF2B5EF4-FFF2-40B4-BE49-F238E27FC236}">
                <a16:creationId xmlns:a16="http://schemas.microsoft.com/office/drawing/2014/main" id="{B9579B8A-7947-41F7-9A15-98A6911914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84" r="12341"/>
          <a:stretch/>
        </p:blipFill>
        <p:spPr bwMode="auto">
          <a:xfrm>
            <a:off x="959532" y="1233956"/>
            <a:ext cx="1093124" cy="1366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3" name="Group 52">
            <a:extLst>
              <a:ext uri="{FF2B5EF4-FFF2-40B4-BE49-F238E27FC236}">
                <a16:creationId xmlns:a16="http://schemas.microsoft.com/office/drawing/2014/main" id="{5A4F2D95-26A0-4E56-90CC-CBB136699E98}"/>
              </a:ext>
            </a:extLst>
          </p:cNvPr>
          <p:cNvGrpSpPr/>
          <p:nvPr/>
        </p:nvGrpSpPr>
        <p:grpSpPr>
          <a:xfrm>
            <a:off x="2306529" y="1623812"/>
            <a:ext cx="5877939" cy="2785261"/>
            <a:chOff x="2306529" y="1623812"/>
            <a:chExt cx="5877939" cy="2785261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5B71A43-9743-4274-AA4A-285661B6B9D4}"/>
                </a:ext>
              </a:extLst>
            </p:cNvPr>
            <p:cNvSpPr txBox="1"/>
            <p:nvPr/>
          </p:nvSpPr>
          <p:spPr>
            <a:xfrm>
              <a:off x="2833386" y="2529186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dirty="0"/>
                <a:t>盟約</a:t>
              </a:r>
            </a:p>
          </p:txBody>
        </p:sp>
        <p:pic>
          <p:nvPicPr>
            <p:cNvPr id="14342" name="Picture 6">
              <a:extLst>
                <a:ext uri="{FF2B5EF4-FFF2-40B4-BE49-F238E27FC236}">
                  <a16:creationId xmlns:a16="http://schemas.microsoft.com/office/drawing/2014/main" id="{83E47361-9833-460A-9D28-BE5118CDFA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006576" y="1623812"/>
              <a:ext cx="4177892" cy="27852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58B524F6-08D1-479B-B999-BAAFA941FE0F}"/>
                </a:ext>
              </a:extLst>
            </p:cNvPr>
            <p:cNvCxnSpPr>
              <a:cxnSpLocks/>
              <a:stCxn id="35" idx="5"/>
              <a:endCxn id="14342" idx="1"/>
            </p:cNvCxnSpPr>
            <p:nvPr/>
          </p:nvCxnSpPr>
          <p:spPr>
            <a:xfrm>
              <a:off x="2306529" y="2831777"/>
              <a:ext cx="1700047" cy="184666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2A503470-A1EB-4571-8DE1-6A4606FF1FF6}"/>
              </a:ext>
            </a:extLst>
          </p:cNvPr>
          <p:cNvGrpSpPr/>
          <p:nvPr/>
        </p:nvGrpSpPr>
        <p:grpSpPr>
          <a:xfrm>
            <a:off x="2306529" y="864624"/>
            <a:ext cx="1993110" cy="430997"/>
            <a:chOff x="2306529" y="864624"/>
            <a:chExt cx="1993110" cy="430997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CB2424B9-B4FD-4829-9979-68C0096B3E63}"/>
                </a:ext>
              </a:extLst>
            </p:cNvPr>
            <p:cNvCxnSpPr>
              <a:cxnSpLocks/>
              <a:stCxn id="35" idx="7"/>
              <a:endCxn id="52" idx="1"/>
            </p:cNvCxnSpPr>
            <p:nvPr/>
          </p:nvCxnSpPr>
          <p:spPr>
            <a:xfrm flipV="1">
              <a:off x="2306529" y="1049290"/>
              <a:ext cx="1346779" cy="246331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67296C2-963E-471A-B97A-04B9350328C2}"/>
                </a:ext>
              </a:extLst>
            </p:cNvPr>
            <p:cNvSpPr txBox="1"/>
            <p:nvPr/>
          </p:nvSpPr>
          <p:spPr>
            <a:xfrm>
              <a:off x="3653308" y="864624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dirty="0"/>
                <a:t>赴宴</a:t>
              </a:r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3541B5E7-D47E-4D21-9EBB-DE5824A05E3D}"/>
              </a:ext>
            </a:extLst>
          </p:cNvPr>
          <p:cNvSpPr txBox="1"/>
          <p:nvPr/>
        </p:nvSpPr>
        <p:spPr>
          <a:xfrm>
            <a:off x="428977" y="4611014"/>
            <a:ext cx="8145271" cy="581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18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馬太福音 </a:t>
            </a:r>
            <a:r>
              <a:rPr lang="en-US" altLang="zh-TW" sz="18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26:28 </a:t>
            </a:r>
            <a:r>
              <a:rPr lang="zh-TW" altLang="en-US" sz="18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「這</a:t>
            </a:r>
            <a:r>
              <a:rPr lang="zh-TW" altLang="en-US" sz="2400" b="1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杯</a:t>
            </a:r>
            <a:r>
              <a:rPr lang="zh-TW" altLang="en-US" sz="18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是用我</a:t>
            </a:r>
            <a:r>
              <a:rPr lang="zh-TW" altLang="en-US" sz="2400" b="1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血</a:t>
            </a:r>
            <a:r>
              <a:rPr lang="zh-TW" altLang="en-US" sz="18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所立的</a:t>
            </a:r>
            <a:r>
              <a:rPr lang="zh-TW" altLang="en-US" sz="2400" b="1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新約</a:t>
            </a:r>
            <a:r>
              <a:rPr lang="zh-TW" altLang="en-US" sz="18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，這血為多人流出，使罪得赦。 」</a:t>
            </a:r>
            <a:endParaRPr lang="en-US" altLang="zh-TW" sz="1800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9854443-8F33-4E87-BF14-67D2560A3AE8}"/>
              </a:ext>
            </a:extLst>
          </p:cNvPr>
          <p:cNvSpPr txBox="1"/>
          <p:nvPr/>
        </p:nvSpPr>
        <p:spPr>
          <a:xfrm>
            <a:off x="433518" y="5234188"/>
            <a:ext cx="7732243" cy="879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dirty="0"/>
              <a:t>出埃及記</a:t>
            </a:r>
            <a:r>
              <a:rPr lang="en-US" altLang="zh-TW" dirty="0"/>
              <a:t>24:6</a:t>
            </a:r>
            <a:r>
              <a:rPr lang="zh-TW" altLang="en-US" dirty="0"/>
              <a:t>、</a:t>
            </a:r>
            <a:r>
              <a:rPr lang="en-US" altLang="zh-TW" dirty="0"/>
              <a:t>8</a:t>
            </a:r>
            <a:r>
              <a:rPr lang="zh-TW" altLang="en-US" dirty="0"/>
              <a:t>摩西將血灑在壇上。又將血取一半，灑在百姓身上，說：「你看，這是耶和華按這一切話與你們立約的血。」</a:t>
            </a:r>
            <a:endParaRPr lang="en-US" altLang="zh-TW" sz="1800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pic>
        <p:nvPicPr>
          <p:cNvPr id="60" name="Picture 2" descr="&amp;32.F0C5;">
            <a:hlinkClick r:id="" action="ppaction://noaction"/>
            <a:extLst>
              <a:ext uri="{FF2B5EF4-FFF2-40B4-BE49-F238E27FC236}">
                <a16:creationId xmlns:a16="http://schemas.microsoft.com/office/drawing/2014/main" id="{8488349B-BC7D-4CD3-BE30-EEDFEB3C9D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2003" y="3348518"/>
            <a:ext cx="780646" cy="757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4308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9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1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1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100"/>
                            </p:stCondLst>
                            <p:childTnLst>
                              <p:par>
                                <p:cTn id="2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>
            <a:hlinkClick r:id="rId2" action="ppaction://hlinksldjump"/>
            <a:extLst>
              <a:ext uri="{FF2B5EF4-FFF2-40B4-BE49-F238E27FC236}">
                <a16:creationId xmlns:a16="http://schemas.microsoft.com/office/drawing/2014/main" id="{6F3E9B88-CF35-4E47-84FB-B86D61652A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2785" y="6014068"/>
            <a:ext cx="664209" cy="664209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5054793B-1D19-4E17-817C-BC7EB686BC73}"/>
              </a:ext>
            </a:extLst>
          </p:cNvPr>
          <p:cNvGrpSpPr/>
          <p:nvPr/>
        </p:nvGrpSpPr>
        <p:grpSpPr>
          <a:xfrm>
            <a:off x="3286978" y="537714"/>
            <a:ext cx="2172452" cy="2172452"/>
            <a:chOff x="3286978" y="537714"/>
            <a:chExt cx="2172452" cy="2172452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11534EE-315B-48AB-A6CC-2245001CDBB4}"/>
                </a:ext>
              </a:extLst>
            </p:cNvPr>
            <p:cNvSpPr/>
            <p:nvPr/>
          </p:nvSpPr>
          <p:spPr>
            <a:xfrm>
              <a:off x="3286978" y="537714"/>
              <a:ext cx="2172452" cy="2172452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9C4F843-3BE9-4546-9BB5-42FB5F3FDB38}"/>
                </a:ext>
              </a:extLst>
            </p:cNvPr>
            <p:cNvSpPr txBox="1"/>
            <p:nvPr/>
          </p:nvSpPr>
          <p:spPr>
            <a:xfrm>
              <a:off x="3982019" y="2161185"/>
              <a:ext cx="8002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2400" dirty="0"/>
                <a:t>交易</a:t>
              </a:r>
            </a:p>
          </p:txBody>
        </p:sp>
        <p:pic>
          <p:nvPicPr>
            <p:cNvPr id="31" name="Picture 2" descr="&amp;34.F279;">
              <a:extLst>
                <a:ext uri="{FF2B5EF4-FFF2-40B4-BE49-F238E27FC236}">
                  <a16:creationId xmlns:a16="http://schemas.microsoft.com/office/drawing/2014/main" id="{85D80E9D-FDE0-4F1B-B16B-53795670FB3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984" r="12341"/>
            <a:stretch/>
          </p:blipFill>
          <p:spPr bwMode="auto">
            <a:xfrm>
              <a:off x="3815206" y="819639"/>
              <a:ext cx="1093124" cy="13664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A14CAFF-BA21-48B7-9462-A90421D30BF7}"/>
              </a:ext>
            </a:extLst>
          </p:cNvPr>
          <p:cNvGrpSpPr/>
          <p:nvPr/>
        </p:nvGrpSpPr>
        <p:grpSpPr>
          <a:xfrm>
            <a:off x="5027740" y="2392018"/>
            <a:ext cx="3155045" cy="4036698"/>
            <a:chOff x="5027740" y="2392018"/>
            <a:chExt cx="3155045" cy="4036698"/>
          </a:xfrm>
        </p:grpSpPr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1347F5E3-9C3E-4843-86A2-1720B27C7388}"/>
                </a:ext>
              </a:extLst>
            </p:cNvPr>
            <p:cNvCxnSpPr>
              <a:cxnSpLocks/>
              <a:stCxn id="16" idx="5"/>
              <a:endCxn id="33" idx="0"/>
            </p:cNvCxnSpPr>
            <p:nvPr/>
          </p:nvCxnSpPr>
          <p:spPr>
            <a:xfrm>
              <a:off x="5141282" y="2392018"/>
              <a:ext cx="1463981" cy="922261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4A1FD6C-17BD-41E5-9BDE-D4F8B59F6291}"/>
                </a:ext>
              </a:extLst>
            </p:cNvPr>
            <p:cNvSpPr txBox="1"/>
            <p:nvPr/>
          </p:nvSpPr>
          <p:spPr>
            <a:xfrm>
              <a:off x="5793377" y="3924649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b="1" dirty="0"/>
                <a:t>禍</a:t>
              </a:r>
            </a:p>
          </p:txBody>
        </p:sp>
        <p:pic>
          <p:nvPicPr>
            <p:cNvPr id="33" name="Picture 6">
              <a:extLst>
                <a:ext uri="{FF2B5EF4-FFF2-40B4-BE49-F238E27FC236}">
                  <a16:creationId xmlns:a16="http://schemas.microsoft.com/office/drawing/2014/main" id="{5C2C23C9-AB96-4C91-9DAA-F5BBE9133F9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26" r="16039"/>
            <a:stretch/>
          </p:blipFill>
          <p:spPr bwMode="auto">
            <a:xfrm>
              <a:off x="5027740" y="3314279"/>
              <a:ext cx="3155045" cy="3114437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1358ADB-D897-4AEE-9E6C-2B0785D22824}"/>
                </a:ext>
              </a:extLst>
            </p:cNvPr>
            <p:cNvSpPr txBox="1"/>
            <p:nvPr/>
          </p:nvSpPr>
          <p:spPr>
            <a:xfrm>
              <a:off x="5814044" y="2525500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dirty="0"/>
                <a:t>盟約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C438F27-CBB9-4F00-B31E-2CA665ADD3B0}"/>
              </a:ext>
            </a:extLst>
          </p:cNvPr>
          <p:cNvGrpSpPr/>
          <p:nvPr/>
        </p:nvGrpSpPr>
        <p:grpSpPr>
          <a:xfrm>
            <a:off x="778627" y="2392018"/>
            <a:ext cx="3155045" cy="4057002"/>
            <a:chOff x="778627" y="2392018"/>
            <a:chExt cx="3155045" cy="4057002"/>
          </a:xfrm>
        </p:grpSpPr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CF660FEA-189D-45EC-BC57-E0753D9501A3}"/>
                </a:ext>
              </a:extLst>
            </p:cNvPr>
            <p:cNvCxnSpPr>
              <a:cxnSpLocks/>
              <a:stCxn id="16" idx="3"/>
              <a:endCxn id="32" idx="0"/>
            </p:cNvCxnSpPr>
            <p:nvPr/>
          </p:nvCxnSpPr>
          <p:spPr>
            <a:xfrm flipH="1">
              <a:off x="2356150" y="2392018"/>
              <a:ext cx="1248976" cy="901957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2" name="Picture 2">
              <a:extLst>
                <a:ext uri="{FF2B5EF4-FFF2-40B4-BE49-F238E27FC236}">
                  <a16:creationId xmlns:a16="http://schemas.microsoft.com/office/drawing/2014/main" id="{88CE0E57-18A2-49D9-BAEC-B45D3BDF4E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778627" y="3293975"/>
              <a:ext cx="3155045" cy="3155045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2E4FE25-E442-4B23-B79A-102B223CFEC1}"/>
                </a:ext>
              </a:extLst>
            </p:cNvPr>
            <p:cNvSpPr txBox="1"/>
            <p:nvPr/>
          </p:nvSpPr>
          <p:spPr>
            <a:xfrm>
              <a:off x="2514555" y="2473664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dirty="0"/>
                <a:t>赴宴</a:t>
              </a:r>
              <a:endParaRPr lang="en-US" altLang="zh-TW" dirty="0"/>
            </a:p>
          </p:txBody>
        </p:sp>
      </p:grpSp>
    </p:spTree>
    <p:extLst>
      <p:ext uri="{BB962C8B-B14F-4D97-AF65-F5344CB8AC3E}">
        <p14:creationId xmlns:p14="http://schemas.microsoft.com/office/powerpoint/2010/main" val="970733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9AD28ED8-9FBA-4B95-8C6A-F5B09B1EE0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177" y="4754019"/>
            <a:ext cx="7409138" cy="1807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437" tIns="7218" rIns="14437" bIns="7218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zh-TW" sz="1800" dirty="0"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《腓立比書》</a:t>
            </a:r>
            <a:r>
              <a:rPr lang="en-US" altLang="zh-TW" sz="1800" dirty="0"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 4:12 </a:t>
            </a:r>
            <a:r>
              <a:rPr lang="zh-TW" altLang="zh-TW" sz="1800" dirty="0"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我知道怎樣處</a:t>
            </a:r>
            <a:r>
              <a:rPr lang="zh-TW" altLang="zh-TW" sz="2000" b="1" dirty="0"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卑賤</a:t>
            </a:r>
            <a:r>
              <a:rPr lang="zh-TW" altLang="zh-TW" sz="1800" dirty="0"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，也知道怎樣處</a:t>
            </a:r>
            <a:r>
              <a:rPr lang="zh-TW" altLang="zh-TW" sz="2000" b="1" dirty="0"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豐富</a:t>
            </a:r>
            <a:r>
              <a:rPr lang="zh-TW" altLang="zh-TW" sz="1800" dirty="0"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；</a:t>
            </a:r>
            <a:r>
              <a:rPr lang="en-US" altLang="zh-TW" sz="1800" dirty="0"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…</a:t>
            </a:r>
            <a:r>
              <a:rPr lang="zh-TW" altLang="zh-TW" sz="1800" dirty="0"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，隨事隨在，我都得了</a:t>
            </a:r>
            <a:r>
              <a:rPr lang="zh-TW" altLang="zh-TW" sz="2000" b="1" dirty="0"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祕訣</a:t>
            </a:r>
            <a:r>
              <a:rPr lang="zh-TW" altLang="zh-TW" sz="1800" dirty="0"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。</a:t>
            </a:r>
            <a:endParaRPr lang="en-US" altLang="zh-TW" sz="1800" dirty="0">
              <a:effectLst/>
              <a:latin typeface="Calibri" panose="020F0502020204030204" pitchFamily="34" charset="0"/>
              <a:ea typeface="新細明體" panose="02020500000000000000" pitchFamily="18" charset="-120"/>
            </a:endParaRPr>
          </a:p>
          <a:p>
            <a:pPr>
              <a:lnSpc>
                <a:spcPct val="150000"/>
              </a:lnSpc>
            </a:pPr>
            <a:r>
              <a:rPr lang="zh-TW" altLang="zh-TW" sz="1800" dirty="0"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《繫辭下傳》：「夫易，聖人所以極</a:t>
            </a:r>
            <a:r>
              <a:rPr lang="zh-TW" altLang="zh-TW" sz="2000" b="1" dirty="0"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天命</a:t>
            </a:r>
            <a:r>
              <a:rPr lang="zh-TW" altLang="zh-TW" sz="1800" dirty="0"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也。」</a:t>
            </a:r>
          </a:p>
          <a:p>
            <a:pPr>
              <a:lnSpc>
                <a:spcPct val="150000"/>
              </a:lnSpc>
            </a:pPr>
            <a:r>
              <a:rPr lang="en-US" altLang="zh-TW" dirty="0"/>
              <a:t>《</a:t>
            </a:r>
            <a:r>
              <a:rPr lang="zh-TW" altLang="en-US" dirty="0"/>
              <a:t>孟子</a:t>
            </a:r>
            <a:r>
              <a:rPr lang="en-US" altLang="zh-TW" dirty="0"/>
              <a:t>》 </a:t>
            </a:r>
            <a:r>
              <a:rPr lang="zh-TW" altLang="en-US" dirty="0"/>
              <a:t>：「</a:t>
            </a:r>
            <a:r>
              <a:rPr lang="zh-TW" altLang="en-US" sz="2000" b="1" dirty="0"/>
              <a:t>樂天知命</a:t>
            </a:r>
            <a:r>
              <a:rPr lang="zh-TW" altLang="en-US" dirty="0"/>
              <a:t>故不憂。」</a:t>
            </a:r>
            <a:endParaRPr lang="zh-TW" altLang="zh-TW" dirty="0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E36A7BE-B8EF-4DAB-8E9E-47C659C9C274}"/>
              </a:ext>
            </a:extLst>
          </p:cNvPr>
          <p:cNvGrpSpPr/>
          <p:nvPr/>
        </p:nvGrpSpPr>
        <p:grpSpPr>
          <a:xfrm>
            <a:off x="614177" y="847820"/>
            <a:ext cx="2172452" cy="2172452"/>
            <a:chOff x="614177" y="847820"/>
            <a:chExt cx="2172452" cy="2172452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E229F525-A2FF-4D62-B07A-6EBED609DAFF}"/>
                </a:ext>
              </a:extLst>
            </p:cNvPr>
            <p:cNvSpPr/>
            <p:nvPr/>
          </p:nvSpPr>
          <p:spPr>
            <a:xfrm>
              <a:off x="614177" y="847820"/>
              <a:ext cx="2172452" cy="2172452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6D1073B-B207-4D95-8B67-9C2C43B7BF04}"/>
                </a:ext>
              </a:extLst>
            </p:cNvPr>
            <p:cNvSpPr txBox="1"/>
            <p:nvPr/>
          </p:nvSpPr>
          <p:spPr>
            <a:xfrm>
              <a:off x="1245799" y="2383500"/>
              <a:ext cx="95571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2400" dirty="0"/>
                <a:t>變易</a:t>
              </a:r>
              <a:r>
                <a:rPr lang="en-US" altLang="zh-TW" sz="2400" dirty="0"/>
                <a:t>1</a:t>
              </a:r>
              <a:endParaRPr lang="zh-TW" altLang="en-US" sz="2400" dirty="0"/>
            </a:p>
          </p:txBody>
        </p:sp>
        <p:pic>
          <p:nvPicPr>
            <p:cNvPr id="17" name="Picture 2" descr="&amp;45.E800;">
              <a:extLst>
                <a:ext uri="{FF2B5EF4-FFF2-40B4-BE49-F238E27FC236}">
                  <a16:creationId xmlns:a16="http://schemas.microsoft.com/office/drawing/2014/main" id="{5ED1A71A-EECE-40B2-9058-D8F3BE57D9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5495" y="1248219"/>
              <a:ext cx="1209409" cy="11742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5CBA710-6E2A-4019-9902-D9FF1B0037B5}"/>
              </a:ext>
            </a:extLst>
          </p:cNvPr>
          <p:cNvGrpSpPr/>
          <p:nvPr/>
        </p:nvGrpSpPr>
        <p:grpSpPr>
          <a:xfrm>
            <a:off x="2786629" y="537100"/>
            <a:ext cx="4341225" cy="2765329"/>
            <a:chOff x="2786629" y="537100"/>
            <a:chExt cx="4341225" cy="276532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784DD25-42C9-4BEB-B890-CA84E432C7BC}"/>
                </a:ext>
              </a:extLst>
            </p:cNvPr>
            <p:cNvSpPr txBox="1"/>
            <p:nvPr/>
          </p:nvSpPr>
          <p:spPr>
            <a:xfrm>
              <a:off x="2948310" y="1466021"/>
              <a:ext cx="12490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dirty="0"/>
                <a:t>量變</a:t>
              </a:r>
              <a:r>
                <a:rPr lang="en-US" altLang="zh-TW" dirty="0"/>
                <a:t>(</a:t>
              </a:r>
              <a:r>
                <a:rPr lang="zh-TW" altLang="en-US" dirty="0"/>
                <a:t>消長</a:t>
              </a:r>
              <a:r>
                <a:rPr lang="en-US" altLang="zh-TW" dirty="0"/>
                <a:t>)</a:t>
              </a:r>
              <a:endParaRPr lang="zh-TW" altLang="en-US" dirty="0"/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CB2424B9-B4FD-4829-9979-68C0096B3E63}"/>
                </a:ext>
              </a:extLst>
            </p:cNvPr>
            <p:cNvCxnSpPr>
              <a:cxnSpLocks/>
              <a:stCxn id="35" idx="6"/>
              <a:endCxn id="25" idx="1"/>
            </p:cNvCxnSpPr>
            <p:nvPr/>
          </p:nvCxnSpPr>
          <p:spPr>
            <a:xfrm flipV="1">
              <a:off x="2786629" y="1919765"/>
              <a:ext cx="1965482" cy="14281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5" name="圖片 28">
              <a:extLst>
                <a:ext uri="{FF2B5EF4-FFF2-40B4-BE49-F238E27FC236}">
                  <a16:creationId xmlns:a16="http://schemas.microsoft.com/office/drawing/2014/main" id="{872A1B45-9B9C-4BD3-8815-EB071DCFDBE3}"/>
                </a:ext>
              </a:extLst>
            </p:cNvPr>
            <p:cNvPicPr/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7" r="6046"/>
            <a:stretch/>
          </p:blipFill>
          <p:spPr bwMode="auto">
            <a:xfrm>
              <a:off x="4752111" y="537100"/>
              <a:ext cx="2375743" cy="2765329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pic>
        <p:nvPicPr>
          <p:cNvPr id="47" name="Picture 46">
            <a:extLst>
              <a:ext uri="{FF2B5EF4-FFF2-40B4-BE49-F238E27FC236}">
                <a16:creationId xmlns:a16="http://schemas.microsoft.com/office/drawing/2014/main" id="{264E20C4-6944-4F0B-AD16-DDE1403326A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96" r="27923"/>
          <a:stretch/>
        </p:blipFill>
        <p:spPr>
          <a:xfrm>
            <a:off x="7284024" y="647078"/>
            <a:ext cx="1245799" cy="2781922"/>
          </a:xfrm>
          <a:prstGeom prst="rect">
            <a:avLst/>
          </a:prstGeom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6A249425-BA08-42A8-8CBF-C69028FF41CD}"/>
              </a:ext>
            </a:extLst>
          </p:cNvPr>
          <p:cNvGrpSpPr/>
          <p:nvPr/>
        </p:nvGrpSpPr>
        <p:grpSpPr>
          <a:xfrm>
            <a:off x="1120661" y="3740783"/>
            <a:ext cx="6354936" cy="833593"/>
            <a:chOff x="1120661" y="3740783"/>
            <a:chExt cx="6354936" cy="833593"/>
          </a:xfrm>
        </p:grpSpPr>
        <p:grpSp>
          <p:nvGrpSpPr>
            <p:cNvPr id="48" name="群組 16">
              <a:extLst>
                <a:ext uri="{FF2B5EF4-FFF2-40B4-BE49-F238E27FC236}">
                  <a16:creationId xmlns:a16="http://schemas.microsoft.com/office/drawing/2014/main" id="{B3EFC27F-BCB7-47F0-8257-E0B2ABA736E1}"/>
                </a:ext>
              </a:extLst>
            </p:cNvPr>
            <p:cNvGrpSpPr/>
            <p:nvPr/>
          </p:nvGrpSpPr>
          <p:grpSpPr>
            <a:xfrm>
              <a:off x="1621884" y="3946139"/>
              <a:ext cx="2409754" cy="300082"/>
              <a:chOff x="693758" y="6371722"/>
              <a:chExt cx="4284009" cy="533478"/>
            </a:xfrm>
          </p:grpSpPr>
          <p:sp>
            <p:nvSpPr>
              <p:cNvPr id="49" name="矩形 17">
                <a:extLst>
                  <a:ext uri="{FF2B5EF4-FFF2-40B4-BE49-F238E27FC236}">
                    <a16:creationId xmlns:a16="http://schemas.microsoft.com/office/drawing/2014/main" id="{07DAA8B0-9BF9-4817-893B-5E2FA7208BC4}"/>
                  </a:ext>
                </a:extLst>
              </p:cNvPr>
              <p:cNvSpPr/>
              <p:nvPr/>
            </p:nvSpPr>
            <p:spPr>
              <a:xfrm>
                <a:off x="1721219" y="6452848"/>
                <a:ext cx="3256548" cy="41709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804"/>
              </a:p>
            </p:txBody>
          </p:sp>
          <p:sp>
            <p:nvSpPr>
              <p:cNvPr id="50" name="文字方塊 18">
                <a:extLst>
                  <a:ext uri="{FF2B5EF4-FFF2-40B4-BE49-F238E27FC236}">
                    <a16:creationId xmlns:a16="http://schemas.microsoft.com/office/drawing/2014/main" id="{8ED6E8F7-9093-4B03-8094-DEC6221C0AAE}"/>
                  </a:ext>
                </a:extLst>
              </p:cNvPr>
              <p:cNvSpPr txBox="1"/>
              <p:nvPr/>
            </p:nvSpPr>
            <p:spPr>
              <a:xfrm>
                <a:off x="693758" y="6371722"/>
                <a:ext cx="943849" cy="533478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350" dirty="0"/>
                  <a:t>陽爻</a:t>
                </a:r>
              </a:p>
            </p:txBody>
          </p:sp>
        </p:grpSp>
        <p:grpSp>
          <p:nvGrpSpPr>
            <p:cNvPr id="51" name="群組 19">
              <a:extLst>
                <a:ext uri="{FF2B5EF4-FFF2-40B4-BE49-F238E27FC236}">
                  <a16:creationId xmlns:a16="http://schemas.microsoft.com/office/drawing/2014/main" id="{0BB10636-17DB-4F54-AE10-4E2995C803C4}"/>
                </a:ext>
              </a:extLst>
            </p:cNvPr>
            <p:cNvGrpSpPr/>
            <p:nvPr/>
          </p:nvGrpSpPr>
          <p:grpSpPr>
            <a:xfrm>
              <a:off x="5088692" y="4007539"/>
              <a:ext cx="2386905" cy="300082"/>
              <a:chOff x="702297" y="7493492"/>
              <a:chExt cx="4243386" cy="533479"/>
            </a:xfrm>
          </p:grpSpPr>
          <p:sp>
            <p:nvSpPr>
              <p:cNvPr id="52" name="矩形 20">
                <a:extLst>
                  <a:ext uri="{FF2B5EF4-FFF2-40B4-BE49-F238E27FC236}">
                    <a16:creationId xmlns:a16="http://schemas.microsoft.com/office/drawing/2014/main" id="{D0F0FB97-3D5E-4FE6-AE87-8C74E113E159}"/>
                  </a:ext>
                </a:extLst>
              </p:cNvPr>
              <p:cNvSpPr/>
              <p:nvPr/>
            </p:nvSpPr>
            <p:spPr>
              <a:xfrm>
                <a:off x="1725676" y="7573481"/>
                <a:ext cx="1391167" cy="417095"/>
              </a:xfrm>
              <a:prstGeom prst="rect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804"/>
              </a:p>
            </p:txBody>
          </p:sp>
          <p:sp>
            <p:nvSpPr>
              <p:cNvPr id="53" name="矩形 21">
                <a:extLst>
                  <a:ext uri="{FF2B5EF4-FFF2-40B4-BE49-F238E27FC236}">
                    <a16:creationId xmlns:a16="http://schemas.microsoft.com/office/drawing/2014/main" id="{63794D31-20B2-466D-B0C6-E3EEEC165648}"/>
                  </a:ext>
                </a:extLst>
              </p:cNvPr>
              <p:cNvSpPr/>
              <p:nvPr/>
            </p:nvSpPr>
            <p:spPr>
              <a:xfrm>
                <a:off x="3554516" y="7573481"/>
                <a:ext cx="1391167" cy="417095"/>
              </a:xfrm>
              <a:prstGeom prst="rect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804"/>
              </a:p>
            </p:txBody>
          </p:sp>
          <p:sp>
            <p:nvSpPr>
              <p:cNvPr id="54" name="文字方塊 22">
                <a:extLst>
                  <a:ext uri="{FF2B5EF4-FFF2-40B4-BE49-F238E27FC236}">
                    <a16:creationId xmlns:a16="http://schemas.microsoft.com/office/drawing/2014/main" id="{072A68F8-3EC5-41CC-AFC6-657017A62395}"/>
                  </a:ext>
                </a:extLst>
              </p:cNvPr>
              <p:cNvSpPr txBox="1"/>
              <p:nvPr/>
            </p:nvSpPr>
            <p:spPr>
              <a:xfrm>
                <a:off x="702297" y="7493492"/>
                <a:ext cx="943849" cy="5334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1350" dirty="0"/>
                  <a:t>陰爻</a:t>
                </a:r>
              </a:p>
            </p:txBody>
          </p:sp>
        </p:grpSp>
        <p:pic>
          <p:nvPicPr>
            <p:cNvPr id="55" name="圖片 23">
              <a:extLst>
                <a:ext uri="{FF2B5EF4-FFF2-40B4-BE49-F238E27FC236}">
                  <a16:creationId xmlns:a16="http://schemas.microsoft.com/office/drawing/2014/main" id="{41123EBD-10E5-435C-8674-7BCD9BF346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247"/>
            <a:stretch/>
          </p:blipFill>
          <p:spPr>
            <a:xfrm>
              <a:off x="4560550" y="3740783"/>
              <a:ext cx="505774" cy="833593"/>
            </a:xfrm>
            <a:prstGeom prst="rect">
              <a:avLst/>
            </a:prstGeom>
          </p:spPr>
        </p:pic>
        <p:pic>
          <p:nvPicPr>
            <p:cNvPr id="56" name="圖片 24">
              <a:extLst>
                <a:ext uri="{FF2B5EF4-FFF2-40B4-BE49-F238E27FC236}">
                  <a16:creationId xmlns:a16="http://schemas.microsoft.com/office/drawing/2014/main" id="{910D6AFD-E296-4BF9-BCC0-2A23C27FEA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57" t="11142" r="78491" b="11076"/>
            <a:stretch/>
          </p:blipFill>
          <p:spPr>
            <a:xfrm>
              <a:off x="1120661" y="3771983"/>
              <a:ext cx="412388" cy="6483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27320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1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600"/>
                            </p:stCondLst>
                            <p:childTnLst>
                              <p:par>
                                <p:cTn id="1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6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DB842F6E-B514-47D0-B008-4BD0D8A2DA9C}"/>
              </a:ext>
            </a:extLst>
          </p:cNvPr>
          <p:cNvGrpSpPr/>
          <p:nvPr/>
        </p:nvGrpSpPr>
        <p:grpSpPr>
          <a:xfrm>
            <a:off x="2450691" y="687563"/>
            <a:ext cx="1832170" cy="369332"/>
            <a:chOff x="2450691" y="687563"/>
            <a:chExt cx="1832170" cy="36933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784DD25-42C9-4BEB-B890-CA84E432C7BC}"/>
                </a:ext>
              </a:extLst>
            </p:cNvPr>
            <p:cNvSpPr txBox="1"/>
            <p:nvPr/>
          </p:nvSpPr>
          <p:spPr>
            <a:xfrm>
              <a:off x="3636530" y="687563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dirty="0"/>
                <a:t>量變</a:t>
              </a: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CB2424B9-B4FD-4829-9979-68C0096B3E63}"/>
                </a:ext>
              </a:extLst>
            </p:cNvPr>
            <p:cNvCxnSpPr>
              <a:cxnSpLocks/>
              <a:stCxn id="35" idx="7"/>
              <a:endCxn id="23" idx="1"/>
            </p:cNvCxnSpPr>
            <p:nvPr/>
          </p:nvCxnSpPr>
          <p:spPr>
            <a:xfrm>
              <a:off x="2450691" y="869181"/>
              <a:ext cx="1185839" cy="304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F2AFFFF-FF3F-4BAB-9A5B-3436432FC98A}"/>
              </a:ext>
            </a:extLst>
          </p:cNvPr>
          <p:cNvGrpSpPr/>
          <p:nvPr/>
        </p:nvGrpSpPr>
        <p:grpSpPr>
          <a:xfrm>
            <a:off x="2450691" y="612103"/>
            <a:ext cx="5916261" cy="3603886"/>
            <a:chOff x="2450691" y="612103"/>
            <a:chExt cx="5916261" cy="3603886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5B71A43-9743-4274-AA4A-285661B6B9D4}"/>
                </a:ext>
              </a:extLst>
            </p:cNvPr>
            <p:cNvSpPr txBox="1"/>
            <p:nvPr/>
          </p:nvSpPr>
          <p:spPr>
            <a:xfrm>
              <a:off x="2938903" y="2005227"/>
              <a:ext cx="69762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2000" dirty="0"/>
                <a:t>質變</a:t>
              </a:r>
            </a:p>
          </p:txBody>
        </p:sp>
        <p:pic>
          <p:nvPicPr>
            <p:cNvPr id="14338" name="Picture 2" descr="The Lenten Lessons of Cana | Catholic Answers Magazine">
              <a:extLst>
                <a:ext uri="{FF2B5EF4-FFF2-40B4-BE49-F238E27FC236}">
                  <a16:creationId xmlns:a16="http://schemas.microsoft.com/office/drawing/2014/main" id="{7746930F-A504-4504-B44E-58D869546D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04221" y="612103"/>
              <a:ext cx="3862731" cy="3603886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58B524F6-08D1-479B-B999-BAAFA941FE0F}"/>
                </a:ext>
              </a:extLst>
            </p:cNvPr>
            <p:cNvCxnSpPr>
              <a:cxnSpLocks/>
              <a:stCxn id="35" idx="5"/>
              <a:endCxn id="14338" idx="1"/>
            </p:cNvCxnSpPr>
            <p:nvPr/>
          </p:nvCxnSpPr>
          <p:spPr>
            <a:xfrm>
              <a:off x="2450691" y="2405337"/>
              <a:ext cx="2053530" cy="8709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675B15A-3208-49B6-B89B-72AD99B772E1}"/>
              </a:ext>
            </a:extLst>
          </p:cNvPr>
          <p:cNvGrpSpPr/>
          <p:nvPr/>
        </p:nvGrpSpPr>
        <p:grpSpPr>
          <a:xfrm>
            <a:off x="596387" y="551033"/>
            <a:ext cx="2172452" cy="2172452"/>
            <a:chOff x="596387" y="551033"/>
            <a:chExt cx="2172452" cy="2172452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E229F525-A2FF-4D62-B07A-6EBED609DAFF}"/>
                </a:ext>
              </a:extLst>
            </p:cNvPr>
            <p:cNvSpPr/>
            <p:nvPr/>
          </p:nvSpPr>
          <p:spPr>
            <a:xfrm>
              <a:off x="596387" y="551033"/>
              <a:ext cx="2172452" cy="2172452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6D1073B-B207-4D95-8B67-9C2C43B7BF04}"/>
                </a:ext>
              </a:extLst>
            </p:cNvPr>
            <p:cNvSpPr txBox="1"/>
            <p:nvPr/>
          </p:nvSpPr>
          <p:spPr>
            <a:xfrm>
              <a:off x="1204757" y="2035908"/>
              <a:ext cx="95571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2400" dirty="0"/>
                <a:t>變易</a:t>
              </a:r>
              <a:r>
                <a:rPr lang="en-US" altLang="zh-TW" sz="2400" dirty="0"/>
                <a:t>2</a:t>
              </a:r>
              <a:endParaRPr lang="zh-TW" altLang="en-US" sz="2400" dirty="0"/>
            </a:p>
          </p:txBody>
        </p:sp>
        <p:pic>
          <p:nvPicPr>
            <p:cNvPr id="17" name="Picture 2" descr="&amp;45.E800;">
              <a:extLst>
                <a:ext uri="{FF2B5EF4-FFF2-40B4-BE49-F238E27FC236}">
                  <a16:creationId xmlns:a16="http://schemas.microsoft.com/office/drawing/2014/main" id="{5ED1A71A-EECE-40B2-9058-D8F3BE57D9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8456" y="861639"/>
              <a:ext cx="1209409" cy="11742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41963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55F06025-B2F4-44F5-96C7-52F898F3FC02}"/>
              </a:ext>
            </a:extLst>
          </p:cNvPr>
          <p:cNvGrpSpPr/>
          <p:nvPr/>
        </p:nvGrpSpPr>
        <p:grpSpPr>
          <a:xfrm>
            <a:off x="2132251" y="1066614"/>
            <a:ext cx="1927048" cy="369332"/>
            <a:chOff x="2132251" y="1066614"/>
            <a:chExt cx="1927048" cy="36933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784DD25-42C9-4BEB-B890-CA84E432C7BC}"/>
                </a:ext>
              </a:extLst>
            </p:cNvPr>
            <p:cNvSpPr txBox="1"/>
            <p:nvPr/>
          </p:nvSpPr>
          <p:spPr>
            <a:xfrm>
              <a:off x="3412968" y="1066614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dirty="0"/>
                <a:t>量變</a:t>
              </a: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CB2424B9-B4FD-4829-9979-68C0096B3E63}"/>
                </a:ext>
              </a:extLst>
            </p:cNvPr>
            <p:cNvCxnSpPr>
              <a:cxnSpLocks/>
              <a:stCxn id="35" idx="7"/>
              <a:endCxn id="23" idx="1"/>
            </p:cNvCxnSpPr>
            <p:nvPr/>
          </p:nvCxnSpPr>
          <p:spPr>
            <a:xfrm flipV="1">
              <a:off x="2132251" y="1251280"/>
              <a:ext cx="1280717" cy="978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FD7D499-2CB0-415C-9949-3A1DAFEFD09C}"/>
              </a:ext>
            </a:extLst>
          </p:cNvPr>
          <p:cNvGrpSpPr/>
          <p:nvPr/>
        </p:nvGrpSpPr>
        <p:grpSpPr>
          <a:xfrm>
            <a:off x="2450399" y="1844476"/>
            <a:ext cx="1932065" cy="369332"/>
            <a:chOff x="2450399" y="1844476"/>
            <a:chExt cx="1932065" cy="369332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5B71A43-9743-4274-AA4A-285661B6B9D4}"/>
                </a:ext>
              </a:extLst>
            </p:cNvPr>
            <p:cNvSpPr txBox="1"/>
            <p:nvPr/>
          </p:nvSpPr>
          <p:spPr>
            <a:xfrm>
              <a:off x="3736133" y="1844476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dirty="0"/>
                <a:t>質變</a:t>
              </a:r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58B524F6-08D1-479B-B999-BAAFA941FE0F}"/>
                </a:ext>
              </a:extLst>
            </p:cNvPr>
            <p:cNvCxnSpPr>
              <a:cxnSpLocks/>
              <a:stCxn id="35" idx="6"/>
              <a:endCxn id="24" idx="1"/>
            </p:cNvCxnSpPr>
            <p:nvPr/>
          </p:nvCxnSpPr>
          <p:spPr>
            <a:xfrm>
              <a:off x="2450399" y="2029142"/>
              <a:ext cx="1285734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668794F-4FA5-4012-99DD-2D3261B15EF6}"/>
              </a:ext>
            </a:extLst>
          </p:cNvPr>
          <p:cNvGrpSpPr/>
          <p:nvPr/>
        </p:nvGrpSpPr>
        <p:grpSpPr>
          <a:xfrm>
            <a:off x="277947" y="942916"/>
            <a:ext cx="2172452" cy="2172452"/>
            <a:chOff x="277947" y="942916"/>
            <a:chExt cx="2172452" cy="2172452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E229F525-A2FF-4D62-B07A-6EBED609DAFF}"/>
                </a:ext>
              </a:extLst>
            </p:cNvPr>
            <p:cNvSpPr/>
            <p:nvPr/>
          </p:nvSpPr>
          <p:spPr>
            <a:xfrm>
              <a:off x="277947" y="942916"/>
              <a:ext cx="2172452" cy="2172452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6D1073B-B207-4D95-8B67-9C2C43B7BF04}"/>
                </a:ext>
              </a:extLst>
            </p:cNvPr>
            <p:cNvSpPr txBox="1"/>
            <p:nvPr/>
          </p:nvSpPr>
          <p:spPr>
            <a:xfrm>
              <a:off x="886317" y="2452817"/>
              <a:ext cx="95571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2400" dirty="0"/>
                <a:t>變易</a:t>
              </a:r>
              <a:r>
                <a:rPr lang="en-US" altLang="zh-TW" sz="2400" dirty="0"/>
                <a:t>3</a:t>
              </a:r>
              <a:endParaRPr lang="zh-TW" altLang="en-US" sz="2400" dirty="0"/>
            </a:p>
          </p:txBody>
        </p:sp>
        <p:pic>
          <p:nvPicPr>
            <p:cNvPr id="17" name="Picture 2" descr="&amp;45.E800;">
              <a:extLst>
                <a:ext uri="{FF2B5EF4-FFF2-40B4-BE49-F238E27FC236}">
                  <a16:creationId xmlns:a16="http://schemas.microsoft.com/office/drawing/2014/main" id="{5ED1A71A-EECE-40B2-9058-D8F3BE57D9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1748" y="1278548"/>
              <a:ext cx="1209409" cy="11742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90251D2F-4774-4331-9887-77683E1380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909" y="3858734"/>
            <a:ext cx="6682298" cy="503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437" tIns="7218" rIns="14437" bIns="7218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zh-TW" sz="1800" dirty="0"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《帖撒羅尼迦前書</a:t>
            </a:r>
            <a:r>
              <a:rPr lang="en-US" altLang="zh-TW" sz="1800" dirty="0"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 </a:t>
            </a:r>
            <a:r>
              <a:rPr lang="zh-TW" altLang="zh-TW" sz="1800" dirty="0"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》 </a:t>
            </a:r>
            <a:r>
              <a:rPr lang="en-US" altLang="zh-TW" sz="1800" dirty="0"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5:23</a:t>
            </a:r>
            <a:r>
              <a:rPr lang="zh-TW" altLang="zh-TW" sz="1800" dirty="0"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願賜平安的</a:t>
            </a:r>
            <a:r>
              <a:rPr lang="zh-TW" altLang="zh-TW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神</a:t>
            </a:r>
            <a:r>
              <a:rPr lang="zh-TW" altLang="zh-TW" sz="1800" dirty="0"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親自使你們全然</a:t>
            </a:r>
            <a:r>
              <a:rPr lang="zh-TW" altLang="zh-TW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成</a:t>
            </a:r>
            <a:r>
              <a:rPr lang="zh-TW" altLang="zh-TW" sz="1800" dirty="0"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聖</a:t>
            </a:r>
            <a:endParaRPr lang="en-US" altLang="zh-TW" sz="1800" dirty="0">
              <a:effectLst/>
              <a:latin typeface="Calibri" panose="020F0502020204030204" pitchFamily="34" charset="0"/>
              <a:ea typeface="新細明體" panose="02020500000000000000" pitchFamily="18" charset="-12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43D9A9C-9FF4-4D77-B480-81FB8ED6DE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909" y="5423189"/>
            <a:ext cx="6040208" cy="585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437" tIns="7218" rIns="14437" bIns="7218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zh-TW" sz="1800" dirty="0"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《約翰福音》</a:t>
            </a:r>
            <a:r>
              <a:rPr lang="en-US" altLang="zh-TW" sz="1800" dirty="0"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19</a:t>
            </a:r>
            <a:r>
              <a:rPr lang="zh-TW" altLang="en-US" sz="1800" dirty="0"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：</a:t>
            </a:r>
            <a:r>
              <a:rPr lang="en-US" altLang="zh-TW" sz="1800" dirty="0"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30</a:t>
            </a:r>
            <a:r>
              <a:rPr lang="zh-TW" altLang="en-US" dirty="0">
                <a:latin typeface="Calibri" panose="020F0502020204030204" pitchFamily="34" charset="0"/>
                <a:ea typeface="新細明體" panose="02020500000000000000" pitchFamily="18" charset="-120"/>
              </a:rPr>
              <a:t> </a:t>
            </a:r>
            <a:r>
              <a:rPr lang="zh-TW" altLang="zh-TW" sz="1800" dirty="0"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耶穌嘗了那醋，就說：『</a:t>
            </a:r>
            <a:r>
              <a:rPr lang="zh-TW" altLang="zh-TW" sz="2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成</a:t>
            </a:r>
            <a:r>
              <a:rPr lang="zh-TW" altLang="zh-TW" sz="1800" dirty="0"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了！』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7BD527B-61AE-4DC1-9AEF-7B3B35D9C626}"/>
              </a:ext>
            </a:extLst>
          </p:cNvPr>
          <p:cNvGrpSpPr/>
          <p:nvPr/>
        </p:nvGrpSpPr>
        <p:grpSpPr>
          <a:xfrm>
            <a:off x="2132251" y="875952"/>
            <a:ext cx="5627133" cy="2903567"/>
            <a:chOff x="2132251" y="875952"/>
            <a:chExt cx="5627133" cy="2903567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3ED7805-A99D-405E-BE9B-2714D311A056}"/>
                </a:ext>
              </a:extLst>
            </p:cNvPr>
            <p:cNvSpPr txBox="1"/>
            <p:nvPr/>
          </p:nvSpPr>
          <p:spPr>
            <a:xfrm>
              <a:off x="2762754" y="2397791"/>
              <a:ext cx="69762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2000" dirty="0"/>
                <a:t>成聖</a:t>
              </a:r>
            </a:p>
          </p:txBody>
        </p:sp>
        <p:pic>
          <p:nvPicPr>
            <p:cNvPr id="19460" name="Picture 4" descr="耶穌在水上行走| Premium AI 生成圖片">
              <a:extLst>
                <a:ext uri="{FF2B5EF4-FFF2-40B4-BE49-F238E27FC236}">
                  <a16:creationId xmlns:a16="http://schemas.microsoft.com/office/drawing/2014/main" id="{7E44893E-FCE2-4391-8821-5D4EE1C0EE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55817" y="875952"/>
              <a:ext cx="2903567" cy="2903567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B84F45AC-936B-4AA8-B465-E9C4F654B06D}"/>
                </a:ext>
              </a:extLst>
            </p:cNvPr>
            <p:cNvCxnSpPr>
              <a:cxnSpLocks/>
              <a:stCxn id="35" idx="5"/>
            </p:cNvCxnSpPr>
            <p:nvPr/>
          </p:nvCxnSpPr>
          <p:spPr>
            <a:xfrm>
              <a:off x="2132251" y="2797220"/>
              <a:ext cx="2889616" cy="0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E9ED7576-43B6-4741-BF70-87A304B391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909" y="4515259"/>
            <a:ext cx="7409138" cy="1057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437" tIns="7218" rIns="14437" bIns="7218" numCol="1" anchor="ctr" anchorCtr="0" compatLnSpc="1">
            <a:prstTxWarp prst="textNoShape">
              <a:avLst/>
            </a:prstTxWarp>
            <a:spAutoFit/>
          </a:bodyPr>
          <a:lstStyle/>
          <a:p>
            <a:pPr marL="1524000" indent="-1524000">
              <a:lnSpc>
                <a:spcPct val="150000"/>
              </a:lnSpc>
            </a:pPr>
            <a:r>
              <a:rPr lang="zh-TW" altLang="zh-TW" sz="1800" dirty="0"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《提摩太後書》</a:t>
            </a:r>
            <a:r>
              <a:rPr lang="en-US" altLang="zh-TW" sz="1800" dirty="0"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 2:20–21</a:t>
            </a:r>
            <a:r>
              <a:rPr lang="zh-TW" altLang="zh-TW" sz="1800" dirty="0"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人若自潔，脫離卑賤的事，就必作貴重的</a:t>
            </a:r>
            <a:r>
              <a:rPr lang="zh-TW" altLang="zh-TW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器皿</a:t>
            </a:r>
            <a:r>
              <a:rPr lang="zh-TW" altLang="zh-TW" sz="1800" dirty="0"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，</a:t>
            </a:r>
            <a:r>
              <a:rPr lang="zh-TW" altLang="zh-TW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成</a:t>
            </a:r>
            <a:r>
              <a:rPr lang="zh-TW" altLang="zh-TW" sz="1800" dirty="0">
                <a:effectLst/>
                <a:latin typeface="Calibri" panose="020F0502020204030204" pitchFamily="34" charset="0"/>
                <a:ea typeface="新細明體" panose="02020500000000000000" pitchFamily="18" charset="-120"/>
              </a:rPr>
              <a:t>為聖潔。</a:t>
            </a:r>
          </a:p>
        </p:txBody>
      </p:sp>
      <p:pic>
        <p:nvPicPr>
          <p:cNvPr id="39" name="Picture 38" descr="&amp;43.F6BB;">
            <a:hlinkClick r:id="" action="ppaction://noaction"/>
            <a:extLst>
              <a:ext uri="{FF2B5EF4-FFF2-40B4-BE49-F238E27FC236}">
                <a16:creationId xmlns:a16="http://schemas.microsoft.com/office/drawing/2014/main" id="{4CA1F624-859E-4DAE-99C2-6064ED98A2C4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30" r="24871"/>
          <a:stretch/>
        </p:blipFill>
        <p:spPr bwMode="auto">
          <a:xfrm>
            <a:off x="6559999" y="5238594"/>
            <a:ext cx="412418" cy="76977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75990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26" grpId="0"/>
      <p:bldP spid="3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6F141A86-17DD-4463-96D6-E82BBE451080}"/>
              </a:ext>
            </a:extLst>
          </p:cNvPr>
          <p:cNvGrpSpPr/>
          <p:nvPr/>
        </p:nvGrpSpPr>
        <p:grpSpPr>
          <a:xfrm>
            <a:off x="3517802" y="2347237"/>
            <a:ext cx="2172452" cy="2172452"/>
            <a:chOff x="277947" y="942916"/>
            <a:chExt cx="2172452" cy="2172452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CC02BD1A-72DA-440F-BA09-00C21D936620}"/>
                </a:ext>
              </a:extLst>
            </p:cNvPr>
            <p:cNvSpPr/>
            <p:nvPr/>
          </p:nvSpPr>
          <p:spPr>
            <a:xfrm>
              <a:off x="277947" y="942916"/>
              <a:ext cx="2172452" cy="2172452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D98BCF4-E472-435D-8F41-60DAC5459F33}"/>
                </a:ext>
              </a:extLst>
            </p:cNvPr>
            <p:cNvSpPr txBox="1"/>
            <p:nvPr/>
          </p:nvSpPr>
          <p:spPr>
            <a:xfrm>
              <a:off x="953901" y="2452051"/>
              <a:ext cx="8002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2400" dirty="0"/>
                <a:t>變易</a:t>
              </a:r>
            </a:p>
          </p:txBody>
        </p:sp>
        <p:pic>
          <p:nvPicPr>
            <p:cNvPr id="20" name="Picture 2" descr="&amp;45.E800;">
              <a:extLst>
                <a:ext uri="{FF2B5EF4-FFF2-40B4-BE49-F238E27FC236}">
                  <a16:creationId xmlns:a16="http://schemas.microsoft.com/office/drawing/2014/main" id="{CA18DAD7-E8FC-4EAB-82F3-C2F1CED211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619" y="1316538"/>
              <a:ext cx="1209409" cy="11742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9F5FB0F-25F5-40BC-90C1-654E843D553F}"/>
              </a:ext>
            </a:extLst>
          </p:cNvPr>
          <p:cNvGrpSpPr/>
          <p:nvPr/>
        </p:nvGrpSpPr>
        <p:grpSpPr>
          <a:xfrm>
            <a:off x="407142" y="698322"/>
            <a:ext cx="3428808" cy="2499114"/>
            <a:chOff x="407142" y="567690"/>
            <a:chExt cx="3428808" cy="2499114"/>
          </a:xfrm>
        </p:grpSpPr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CF660FEA-189D-45EC-BC57-E0753D9501A3}"/>
                </a:ext>
              </a:extLst>
            </p:cNvPr>
            <p:cNvCxnSpPr>
              <a:cxnSpLocks/>
              <a:stCxn id="21" idx="3"/>
              <a:endCxn id="18" idx="1"/>
            </p:cNvCxnSpPr>
            <p:nvPr/>
          </p:nvCxnSpPr>
          <p:spPr>
            <a:xfrm>
              <a:off x="2554175" y="1817247"/>
              <a:ext cx="1281775" cy="726215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2E4FE25-E442-4B23-B79A-102B223CFEC1}"/>
                </a:ext>
              </a:extLst>
            </p:cNvPr>
            <p:cNvSpPr txBox="1"/>
            <p:nvPr/>
          </p:nvSpPr>
          <p:spPr>
            <a:xfrm>
              <a:off x="2919464" y="1629528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dirty="0"/>
                <a:t>量變</a:t>
              </a:r>
              <a:endParaRPr lang="en-US" altLang="zh-TW" dirty="0"/>
            </a:p>
          </p:txBody>
        </p:sp>
        <p:pic>
          <p:nvPicPr>
            <p:cNvPr id="21" name="圖片 28">
              <a:extLst>
                <a:ext uri="{FF2B5EF4-FFF2-40B4-BE49-F238E27FC236}">
                  <a16:creationId xmlns:a16="http://schemas.microsoft.com/office/drawing/2014/main" id="{3B623333-5D7E-465A-9C23-8504262DF9BF}"/>
                </a:ext>
              </a:extLst>
            </p:cNvPr>
            <p:cNvPicPr/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7" r="6046"/>
            <a:stretch/>
          </p:blipFill>
          <p:spPr bwMode="auto">
            <a:xfrm>
              <a:off x="407142" y="567690"/>
              <a:ext cx="2147033" cy="2499114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DA26C2A1-48EE-4A1E-A4A3-CFD0A3999D15}"/>
              </a:ext>
            </a:extLst>
          </p:cNvPr>
          <p:cNvGrpSpPr/>
          <p:nvPr/>
        </p:nvGrpSpPr>
        <p:grpSpPr>
          <a:xfrm>
            <a:off x="426394" y="3844740"/>
            <a:ext cx="3409556" cy="2298517"/>
            <a:chOff x="426394" y="3714108"/>
            <a:chExt cx="3409556" cy="2298517"/>
          </a:xfrm>
        </p:grpSpPr>
        <p:pic>
          <p:nvPicPr>
            <p:cNvPr id="22" name="Picture 2" descr="The Lenten Lessons of Cana | Catholic Answers Magazine">
              <a:extLst>
                <a:ext uri="{FF2B5EF4-FFF2-40B4-BE49-F238E27FC236}">
                  <a16:creationId xmlns:a16="http://schemas.microsoft.com/office/drawing/2014/main" id="{71F114AA-6E1D-41CE-A485-A9C6B2874F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50000"/>
                      </a14:imgEffect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394" y="3714108"/>
              <a:ext cx="2463605" cy="2298517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BFF3B613-317A-450A-ACA4-F9C4FE4713FC}"/>
                </a:ext>
              </a:extLst>
            </p:cNvPr>
            <p:cNvCxnSpPr>
              <a:cxnSpLocks/>
              <a:stCxn id="22" idx="6"/>
              <a:endCxn id="18" idx="3"/>
            </p:cNvCxnSpPr>
            <p:nvPr/>
          </p:nvCxnSpPr>
          <p:spPr>
            <a:xfrm flipV="1">
              <a:off x="2889999" y="4079618"/>
              <a:ext cx="945951" cy="783749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9B4C6DC-6EC3-423A-B0F3-9CB1EFC52388}"/>
                </a:ext>
              </a:extLst>
            </p:cNvPr>
            <p:cNvSpPr txBox="1"/>
            <p:nvPr/>
          </p:nvSpPr>
          <p:spPr>
            <a:xfrm>
              <a:off x="2905097" y="3966284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dirty="0"/>
                <a:t>質變</a:t>
              </a:r>
              <a:endParaRPr lang="en-US" altLang="zh-TW" dirty="0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BAD6793-2E38-474E-BBAE-9D65515345CE}"/>
              </a:ext>
            </a:extLst>
          </p:cNvPr>
          <p:cNvGrpSpPr/>
          <p:nvPr/>
        </p:nvGrpSpPr>
        <p:grpSpPr>
          <a:xfrm>
            <a:off x="5690254" y="2272157"/>
            <a:ext cx="2932494" cy="2273958"/>
            <a:chOff x="5690254" y="2141525"/>
            <a:chExt cx="2932494" cy="2273958"/>
          </a:xfrm>
        </p:grpSpPr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1347F5E3-9C3E-4843-86A2-1720B27C7388}"/>
                </a:ext>
              </a:extLst>
            </p:cNvPr>
            <p:cNvCxnSpPr>
              <a:cxnSpLocks/>
              <a:stCxn id="18" idx="6"/>
              <a:endCxn id="30" idx="2"/>
            </p:cNvCxnSpPr>
            <p:nvPr/>
          </p:nvCxnSpPr>
          <p:spPr>
            <a:xfrm flipV="1">
              <a:off x="5690254" y="3278504"/>
              <a:ext cx="658536" cy="33036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1358ADB-D897-4AEE-9E6C-2B0785D22824}"/>
                </a:ext>
              </a:extLst>
            </p:cNvPr>
            <p:cNvSpPr txBox="1"/>
            <p:nvPr/>
          </p:nvSpPr>
          <p:spPr>
            <a:xfrm>
              <a:off x="5690254" y="2800300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dirty="0"/>
                <a:t>成聖</a:t>
              </a:r>
            </a:p>
          </p:txBody>
        </p:sp>
        <p:pic>
          <p:nvPicPr>
            <p:cNvPr id="30" name="Picture 4" descr="耶穌在水上行走| Premium AI 生成圖片">
              <a:extLst>
                <a:ext uri="{FF2B5EF4-FFF2-40B4-BE49-F238E27FC236}">
                  <a16:creationId xmlns:a16="http://schemas.microsoft.com/office/drawing/2014/main" id="{76424E18-42CB-4BD4-8E0A-412E68BE43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48790" y="2141525"/>
              <a:ext cx="2273958" cy="2273958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48199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4AE79A8C-07BF-4E9B-9A70-2A274E136C39}"/>
              </a:ext>
            </a:extLst>
          </p:cNvPr>
          <p:cNvGrpSpPr/>
          <p:nvPr/>
        </p:nvGrpSpPr>
        <p:grpSpPr>
          <a:xfrm>
            <a:off x="1526648" y="667369"/>
            <a:ext cx="2172452" cy="2172452"/>
            <a:chOff x="3904649" y="479521"/>
            <a:chExt cx="2172452" cy="2172452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5EAC2EE9-E5AD-445E-A85C-A3BE8703F567}"/>
                </a:ext>
              </a:extLst>
            </p:cNvPr>
            <p:cNvSpPr/>
            <p:nvPr/>
          </p:nvSpPr>
          <p:spPr>
            <a:xfrm>
              <a:off x="3904649" y="479521"/>
              <a:ext cx="2172452" cy="2172452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400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258A3FB-017F-4E9F-B0B8-92C273F2B4AB}"/>
                </a:ext>
              </a:extLst>
            </p:cNvPr>
            <p:cNvSpPr txBox="1"/>
            <p:nvPr/>
          </p:nvSpPr>
          <p:spPr>
            <a:xfrm>
              <a:off x="4607173" y="1934241"/>
              <a:ext cx="8002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2400" dirty="0"/>
                <a:t>澆灌</a:t>
              </a:r>
            </a:p>
          </p:txBody>
        </p:sp>
        <p:pic>
          <p:nvPicPr>
            <p:cNvPr id="4" name="Picture 4" descr="&amp;43.E345;">
              <a:extLst>
                <a:ext uri="{FF2B5EF4-FFF2-40B4-BE49-F238E27FC236}">
                  <a16:creationId xmlns:a16="http://schemas.microsoft.com/office/drawing/2014/main" id="{EB8FD8DC-BA1F-4F56-A302-90382AFF936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73" r="14303"/>
            <a:stretch/>
          </p:blipFill>
          <p:spPr bwMode="auto">
            <a:xfrm flipH="1">
              <a:off x="4639988" y="806539"/>
              <a:ext cx="767404" cy="11277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E1F9D6A5-4779-44A2-92F6-1ECD53E4DD23}"/>
              </a:ext>
            </a:extLst>
          </p:cNvPr>
          <p:cNvGrpSpPr/>
          <p:nvPr/>
        </p:nvGrpSpPr>
        <p:grpSpPr>
          <a:xfrm>
            <a:off x="5291913" y="647089"/>
            <a:ext cx="2172452" cy="2172452"/>
            <a:chOff x="5955179" y="2562804"/>
            <a:chExt cx="2172452" cy="2172452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1B11606F-CC1A-4276-A35F-64D13426BC03}"/>
                </a:ext>
              </a:extLst>
            </p:cNvPr>
            <p:cNvSpPr/>
            <p:nvPr/>
          </p:nvSpPr>
          <p:spPr>
            <a:xfrm>
              <a:off x="5955179" y="2562804"/>
              <a:ext cx="2172452" cy="2172452"/>
            </a:xfrm>
            <a:prstGeom prst="ellipse">
              <a:avLst/>
            </a:prstGeom>
            <a:solidFill>
              <a:srgbClr val="FF5050"/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400"/>
            </a:p>
          </p:txBody>
        </p:sp>
        <p:pic>
          <p:nvPicPr>
            <p:cNvPr id="8" name="Picture 2" descr="&amp;34.F279;">
              <a:extLst>
                <a:ext uri="{FF2B5EF4-FFF2-40B4-BE49-F238E27FC236}">
                  <a16:creationId xmlns:a16="http://schemas.microsoft.com/office/drawing/2014/main" id="{83F957AB-A7C4-4FD1-9151-501502884C3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984" r="12341"/>
            <a:stretch/>
          </p:blipFill>
          <p:spPr bwMode="auto">
            <a:xfrm>
              <a:off x="6539583" y="2856888"/>
              <a:ext cx="1003645" cy="12545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D6916E5-73D0-40EA-BCE4-2CD554AA1D26}"/>
                </a:ext>
              </a:extLst>
            </p:cNvPr>
            <p:cNvSpPr txBox="1"/>
            <p:nvPr/>
          </p:nvSpPr>
          <p:spPr>
            <a:xfrm>
              <a:off x="6641297" y="4111448"/>
              <a:ext cx="8002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2400" dirty="0"/>
                <a:t>交易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F395E7D-BF8E-4331-9AE1-C6A1BE7803FF}"/>
              </a:ext>
            </a:extLst>
          </p:cNvPr>
          <p:cNvGrpSpPr/>
          <p:nvPr/>
        </p:nvGrpSpPr>
        <p:grpSpPr>
          <a:xfrm>
            <a:off x="5223330" y="4168509"/>
            <a:ext cx="2172452" cy="2172452"/>
            <a:chOff x="3843689" y="4008444"/>
            <a:chExt cx="2172452" cy="2172452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3D7BC04-D185-499B-A8B0-C54F5149D062}"/>
                </a:ext>
              </a:extLst>
            </p:cNvPr>
            <p:cNvSpPr/>
            <p:nvPr/>
          </p:nvSpPr>
          <p:spPr>
            <a:xfrm>
              <a:off x="3843689" y="4008444"/>
              <a:ext cx="2172452" cy="2172452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400"/>
            </a:p>
          </p:txBody>
        </p:sp>
        <p:pic>
          <p:nvPicPr>
            <p:cNvPr id="15" name="Picture 2" descr="&amp;45.E800;">
              <a:extLst>
                <a:ext uri="{FF2B5EF4-FFF2-40B4-BE49-F238E27FC236}">
                  <a16:creationId xmlns:a16="http://schemas.microsoft.com/office/drawing/2014/main" id="{DB2E9871-3ABE-4240-9DE2-22551218C7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3425" y="4348504"/>
              <a:ext cx="1066159" cy="10351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BB31440-EF46-4817-91C6-10EB193E82FA}"/>
                </a:ext>
              </a:extLst>
            </p:cNvPr>
            <p:cNvSpPr txBox="1"/>
            <p:nvPr/>
          </p:nvSpPr>
          <p:spPr>
            <a:xfrm>
              <a:off x="4490883" y="5492913"/>
              <a:ext cx="8002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2400"/>
                <a:t>變易</a:t>
              </a:r>
              <a:endParaRPr lang="zh-TW" altLang="en-US" sz="2400" dirty="0"/>
            </a:p>
          </p:txBody>
        </p:sp>
      </p:grpSp>
      <p:pic>
        <p:nvPicPr>
          <p:cNvPr id="18" name="Picture 4" descr="耶穌在水上行走| Premium AI 生成圖片">
            <a:extLst>
              <a:ext uri="{FF2B5EF4-FFF2-40B4-BE49-F238E27FC236}">
                <a16:creationId xmlns:a16="http://schemas.microsoft.com/office/drawing/2014/main" id="{9434F67C-F05C-40A3-947E-C765AA5C74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364" y="4194636"/>
            <a:ext cx="2273958" cy="227395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AB31CA6E-4B6C-4B93-91E7-3F608E7A968B}"/>
              </a:ext>
            </a:extLst>
          </p:cNvPr>
          <p:cNvGrpSpPr/>
          <p:nvPr/>
        </p:nvGrpSpPr>
        <p:grpSpPr>
          <a:xfrm>
            <a:off x="3429634" y="2503526"/>
            <a:ext cx="2111606" cy="1991462"/>
            <a:chOff x="859481" y="830742"/>
            <a:chExt cx="2111606" cy="1991462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CF171074-D382-4603-AA04-D5BEED2B19CE}"/>
                </a:ext>
              </a:extLst>
            </p:cNvPr>
            <p:cNvSpPr/>
            <p:nvPr/>
          </p:nvSpPr>
          <p:spPr>
            <a:xfrm>
              <a:off x="859481" y="830742"/>
              <a:ext cx="2111606" cy="1991462"/>
            </a:xfrm>
            <a:prstGeom prst="ellipse">
              <a:avLst/>
            </a:prstGeom>
            <a:solidFill>
              <a:srgbClr val="FFA54F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96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易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FF1BACB-7E35-4458-9F7B-583ABBEC3BAE}"/>
                </a:ext>
              </a:extLst>
            </p:cNvPr>
            <p:cNvSpPr txBox="1"/>
            <p:nvPr/>
          </p:nvSpPr>
          <p:spPr>
            <a:xfrm>
              <a:off x="1669062" y="2291019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2400" dirty="0"/>
                <a:t>賜</a:t>
              </a:r>
            </a:p>
          </p:txBody>
        </p:sp>
      </p:grp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C0E4CB0-0E91-4640-B610-B3515FB0524C}"/>
              </a:ext>
            </a:extLst>
          </p:cNvPr>
          <p:cNvCxnSpPr>
            <a:cxnSpLocks/>
            <a:stCxn id="9" idx="1"/>
            <a:endCxn id="2" idx="5"/>
          </p:cNvCxnSpPr>
          <p:nvPr/>
        </p:nvCxnSpPr>
        <p:spPr>
          <a:xfrm flipH="1" flipV="1">
            <a:off x="3380952" y="2521673"/>
            <a:ext cx="357920" cy="2734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396501B-6150-4075-B8B3-7157B1E08126}"/>
              </a:ext>
            </a:extLst>
          </p:cNvPr>
          <p:cNvCxnSpPr>
            <a:cxnSpLocks/>
            <a:stCxn id="9" idx="7"/>
            <a:endCxn id="11" idx="3"/>
          </p:cNvCxnSpPr>
          <p:nvPr/>
        </p:nvCxnSpPr>
        <p:spPr>
          <a:xfrm flipV="1">
            <a:off x="5232002" y="2501393"/>
            <a:ext cx="378059" cy="2937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B2213660-83F5-48AE-A38D-54C317B68412}"/>
              </a:ext>
            </a:extLst>
          </p:cNvPr>
          <p:cNvCxnSpPr>
            <a:cxnSpLocks/>
            <a:stCxn id="9" idx="5"/>
            <a:endCxn id="17" idx="1"/>
          </p:cNvCxnSpPr>
          <p:nvPr/>
        </p:nvCxnSpPr>
        <p:spPr>
          <a:xfrm>
            <a:off x="5232002" y="4203345"/>
            <a:ext cx="309476" cy="2833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2BAAA4CD-1C7E-4C00-B853-3F0311EA64F2}"/>
              </a:ext>
            </a:extLst>
          </p:cNvPr>
          <p:cNvCxnSpPr>
            <a:cxnSpLocks/>
            <a:stCxn id="9" idx="3"/>
            <a:endCxn id="18" idx="7"/>
          </p:cNvCxnSpPr>
          <p:nvPr/>
        </p:nvCxnSpPr>
        <p:spPr>
          <a:xfrm flipH="1">
            <a:off x="3409309" y="4203345"/>
            <a:ext cx="329563" cy="3243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A308784-E44A-4117-BD4F-1B666AE724EC}"/>
              </a:ext>
            </a:extLst>
          </p:cNvPr>
          <p:cNvSpPr txBox="1"/>
          <p:nvPr/>
        </p:nvSpPr>
        <p:spPr>
          <a:xfrm>
            <a:off x="2057871" y="5734916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成聖</a:t>
            </a:r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48A8AACF-B3CF-4DD4-9897-80ACA9FD44E9}"/>
              </a:ext>
            </a:extLst>
          </p:cNvPr>
          <p:cNvSpPr/>
          <p:nvPr/>
        </p:nvSpPr>
        <p:spPr>
          <a:xfrm>
            <a:off x="275290" y="186071"/>
            <a:ext cx="1193074" cy="3625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/>
              <a:t>結語</a:t>
            </a:r>
          </a:p>
        </p:txBody>
      </p:sp>
    </p:spTree>
    <p:extLst>
      <p:ext uri="{BB962C8B-B14F-4D97-AF65-F5344CB8AC3E}">
        <p14:creationId xmlns:p14="http://schemas.microsoft.com/office/powerpoint/2010/main" val="4265871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.000"/>
  <p:tag name="ISPRING_CUSTOM_TIMING_USED" val="1"/>
  <p:tag name="GENSWF_SLIDE_UID" val="{59AE596F-D3C9-4D62-B7AB-E0902A9DC6B9}:1265"/>
  <p:tag name="ISPRING_SLIDE_ID_2" val="{AB01EF0F-9B9A-42FD-90A2-CC81A790BBA0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.000"/>
  <p:tag name="ISPRING_CUSTOM_TIMING_USED" val="1"/>
  <p:tag name="GENSWF_SLIDE_UID" val="{59AE596F-D3C9-4D62-B7AB-E0902A9DC6B9}:1265"/>
  <p:tag name="ISPRING_SLIDE_ID_2" val="{AB01EF0F-9B9A-42FD-90A2-CC81A790BBA0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.000"/>
  <p:tag name="ISPRING_CUSTOM_TIMING_USED" val="1"/>
  <p:tag name="ISPRING_SLIDE_ID_2" val="{51BBAECB-2478-44FF-8781-8A7FACA49119}"/>
  <p:tag name="GENSWF_SLIDE_UID" val="{8C69377D-1EB8-473F-9AD0-6D3AFC9518A4}:12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.000"/>
  <p:tag name="ISPRING_CUSTOM_TIMING_USED" val="1"/>
  <p:tag name="GENSWF_SLIDE_UID" val="{59AE596F-D3C9-4D62-B7AB-E0902A9DC6B9}:1265"/>
  <p:tag name="ISPRING_SLIDE_ID_2" val="{AB01EF0F-9B9A-42FD-90A2-CC81A790BBA0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.000"/>
  <p:tag name="ISPRING_CUSTOM_TIMING_USED" val="1"/>
  <p:tag name="GENSWF_SLIDE_UID" val="{59AE596F-D3C9-4D62-B7AB-E0902A9DC6B9}:1265"/>
  <p:tag name="ISPRING_SLIDE_ID_2" val="{AB01EF0F-9B9A-42FD-90A2-CC81A790BBA0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.000"/>
  <p:tag name="ISPRING_CUSTOM_TIMING_USED" val="1"/>
  <p:tag name="GENSWF_SLIDE_UID" val="{59AE596F-D3C9-4D62-B7AB-E0902A9DC6B9}:1265"/>
  <p:tag name="ISPRING_SLIDE_ID_2" val="{AB01EF0F-9B9A-42FD-90A2-CC81A790BBA0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5.000"/>
  <p:tag name="ISPRING_CUSTOM_TIMING_USED" val="1"/>
  <p:tag name="GENSWF_SLIDE_UID" val="{59AE596F-D3C9-4D62-B7AB-E0902A9DC6B9}:1265"/>
  <p:tag name="ISPRING_SLIDE_ID_2" val="{AB01EF0F-9B9A-42FD-90A2-CC81A790BBA0}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5030</TotalTime>
  <Words>1301</Words>
  <Application>Microsoft Office PowerPoint</Application>
  <PresentationFormat>如螢幕大小 (4:3)</PresentationFormat>
  <Paragraphs>145</Paragraphs>
  <Slides>25</Slides>
  <Notes>7</Notes>
  <HiddenSlides>0</HiddenSlides>
  <MMClips>0</MMClips>
  <ScaleCrop>false</ScaleCrop>
  <HeadingPairs>
    <vt:vector size="6" baseType="variant">
      <vt:variant>
        <vt:lpstr>使用字型</vt:lpstr>
      </vt:variant>
      <vt:variant>
        <vt:i4>14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25</vt:i4>
      </vt:variant>
    </vt:vector>
  </HeadingPairs>
  <TitlesOfParts>
    <vt:vector size="40" baseType="lpstr">
      <vt:lpstr>Abel</vt:lpstr>
      <vt:lpstr>CHANT</vt:lpstr>
      <vt:lpstr>DeepSeek-CJK-patch</vt:lpstr>
      <vt:lpstr>ICS4</vt:lpstr>
      <vt:lpstr>ㄅ字嗨注音宋體 Bold</vt:lpstr>
      <vt:lpstr>思源黑體 Medium</vt:lpstr>
      <vt:lpstr>微軟正黑體</vt:lpstr>
      <vt:lpstr>新細明體</vt:lpstr>
      <vt:lpstr>標楷體</vt:lpstr>
      <vt:lpstr>Arial</vt:lpstr>
      <vt:lpstr>Calibri</vt:lpstr>
      <vt:lpstr>Calibri Light</vt:lpstr>
      <vt:lpstr>Segoe UI</vt:lpstr>
      <vt:lpstr>Verdana</vt:lpstr>
      <vt:lpstr>Office Theme</vt:lpstr>
      <vt:lpstr>易換是恩賜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liao james</dc:creator>
  <cp:lastModifiedBy>貴三 賴</cp:lastModifiedBy>
  <cp:revision>165</cp:revision>
  <dcterms:created xsi:type="dcterms:W3CDTF">2025-04-05T13:08:12Z</dcterms:created>
  <dcterms:modified xsi:type="dcterms:W3CDTF">2026-09-14T23:33:41Z</dcterms:modified>
</cp:coreProperties>
</file>