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  <p:sldId id="267" r:id="rId42"/>
    <p:sldId id="268" r:id="rId43"/>
    <p:sldId id="270" r:id="rId44"/>
    <p:sldId id="271" r:id="rId45"/>
    <p:sldId id="272" r:id="rId46"/>
    <p:sldId id="273" r:id="rId47"/>
    <p:sldId id="274" r:id="rId48"/>
    <p:sldId id="275" r:id="rId49"/>
    <p:sldId id="276" r:id="rId50"/>
    <p:sldId id="277" r:id="rId51"/>
    <p:sldId id="278" r:id="rId52"/>
    <p:sldId id="279" r:id="rId53"/>
    <p:sldId id="280" r:id="rId54"/>
    <p:sldId id="281" r:id="rId5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0</Words>
  <Application>Microsoft Office PowerPoint</Application>
  <PresentationFormat>自訂</PresentationFormat>
  <Paragraphs>0</Paragraphs>
  <Slides>54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玳妏 郭</cp:lastModifiedBy>
  <cp:revision>3</cp:revision>
  <dcterms:created xsi:type="dcterms:W3CDTF">2006-08-16T00:00:00Z</dcterms:created>
  <dcterms:modified xsi:type="dcterms:W3CDTF">2026-05-21T15:32:34Z</dcterms:modified>
</cp:coreProperties>
</file>