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52"/>
  </p:notesMasterIdLst>
  <p:sldIdLst>
    <p:sldId id="261" r:id="rId2"/>
    <p:sldId id="353" r:id="rId3"/>
    <p:sldId id="354" r:id="rId4"/>
    <p:sldId id="263" r:id="rId5"/>
    <p:sldId id="304" r:id="rId6"/>
    <p:sldId id="273" r:id="rId7"/>
    <p:sldId id="275" r:id="rId8"/>
    <p:sldId id="272" r:id="rId9"/>
    <p:sldId id="305" r:id="rId10"/>
    <p:sldId id="355" r:id="rId11"/>
    <p:sldId id="309" r:id="rId12"/>
    <p:sldId id="307" r:id="rId13"/>
    <p:sldId id="364" r:id="rId14"/>
    <p:sldId id="361" r:id="rId15"/>
    <p:sldId id="360" r:id="rId16"/>
    <p:sldId id="368" r:id="rId17"/>
    <p:sldId id="367" r:id="rId18"/>
    <p:sldId id="299" r:id="rId19"/>
    <p:sldId id="308" r:id="rId20"/>
    <p:sldId id="310" r:id="rId21"/>
    <p:sldId id="356" r:id="rId22"/>
    <p:sldId id="311" r:id="rId23"/>
    <p:sldId id="319" r:id="rId24"/>
    <p:sldId id="315" r:id="rId25"/>
    <p:sldId id="288" r:id="rId26"/>
    <p:sldId id="318" r:id="rId27"/>
    <p:sldId id="321" r:id="rId28"/>
    <p:sldId id="322" r:id="rId29"/>
    <p:sldId id="323" r:id="rId30"/>
    <p:sldId id="324" r:id="rId31"/>
    <p:sldId id="325" r:id="rId32"/>
    <p:sldId id="329" r:id="rId33"/>
    <p:sldId id="326" r:id="rId34"/>
    <p:sldId id="328" r:id="rId35"/>
    <p:sldId id="347" r:id="rId36"/>
    <p:sldId id="342" r:id="rId37"/>
    <p:sldId id="358" r:id="rId38"/>
    <p:sldId id="359" r:id="rId39"/>
    <p:sldId id="357" r:id="rId40"/>
    <p:sldId id="344" r:id="rId41"/>
    <p:sldId id="346" r:id="rId42"/>
    <p:sldId id="351" r:id="rId43"/>
    <p:sldId id="348" r:id="rId44"/>
    <p:sldId id="349" r:id="rId45"/>
    <p:sldId id="343" r:id="rId46"/>
    <p:sldId id="350" r:id="rId47"/>
    <p:sldId id="316" r:id="rId48"/>
    <p:sldId id="345" r:id="rId49"/>
    <p:sldId id="363" r:id="rId50"/>
    <p:sldId id="366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67AC0-4124-4D37-8E42-8AEE0CEC9086}" v="190" dt="2026-05-14T09:46:16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ung-Wen Hsu" userId="a19ac5f6ef44e318" providerId="LiveId" clId="{D2082EB8-AF4D-4AB1-B443-D25440237FE9}"/>
    <pc:docChg chg="undo custSel addSld delSld modSld sldOrd">
      <pc:chgData name="Chiung-Wen Hsu" userId="a19ac5f6ef44e318" providerId="LiveId" clId="{D2082EB8-AF4D-4AB1-B443-D25440237FE9}" dt="2026-05-14T09:48:19.813" v="9907"/>
      <pc:docMkLst>
        <pc:docMk/>
      </pc:docMkLst>
      <pc:sldChg chg="addSp modSp mod">
        <pc:chgData name="Chiung-Wen Hsu" userId="a19ac5f6ef44e318" providerId="LiveId" clId="{D2082EB8-AF4D-4AB1-B443-D25440237FE9}" dt="2026-05-09T13:18:54.435" v="5783" actId="20577"/>
        <pc:sldMkLst>
          <pc:docMk/>
          <pc:sldMk cId="2722551521" sldId="261"/>
        </pc:sldMkLst>
        <pc:spChg chg="mod">
          <ac:chgData name="Chiung-Wen Hsu" userId="a19ac5f6ef44e318" providerId="LiveId" clId="{D2082EB8-AF4D-4AB1-B443-D25440237FE9}" dt="2026-05-09T13:18:54.435" v="5783" actId="20577"/>
          <ac:spMkLst>
            <pc:docMk/>
            <pc:sldMk cId="2722551521" sldId="261"/>
            <ac:spMk id="2" creationId="{E7BCCEFF-5051-BEA5-E244-E04ACD59C362}"/>
          </ac:spMkLst>
        </pc:spChg>
        <pc:spChg chg="mod">
          <ac:chgData name="Chiung-Wen Hsu" userId="a19ac5f6ef44e318" providerId="LiveId" clId="{D2082EB8-AF4D-4AB1-B443-D25440237FE9}" dt="2026-05-09T13:15:26.632" v="5758" actId="1076"/>
          <ac:spMkLst>
            <pc:docMk/>
            <pc:sldMk cId="2722551521" sldId="261"/>
            <ac:spMk id="3" creationId="{E8C4BD10-5A18-5561-2A6A-2024C5460EAA}"/>
          </ac:spMkLst>
        </pc:spChg>
      </pc:sldChg>
      <pc:sldChg chg="modSp mod ord">
        <pc:chgData name="Chiung-Wen Hsu" userId="a19ac5f6ef44e318" providerId="LiveId" clId="{D2082EB8-AF4D-4AB1-B443-D25440237FE9}" dt="2026-05-14T09:48:19.813" v="9907"/>
        <pc:sldMkLst>
          <pc:docMk/>
          <pc:sldMk cId="3264182042" sldId="263"/>
        </pc:sldMkLst>
        <pc:spChg chg="mod">
          <ac:chgData name="Chiung-Wen Hsu" userId="a19ac5f6ef44e318" providerId="LiveId" clId="{D2082EB8-AF4D-4AB1-B443-D25440237FE9}" dt="2026-05-14T06:01:55.422" v="9277" actId="2711"/>
          <ac:spMkLst>
            <pc:docMk/>
            <pc:sldMk cId="3264182042" sldId="263"/>
            <ac:spMk id="11" creationId="{FAD3FDBB-D005-C648-3330-AF82CE298AD3}"/>
          </ac:spMkLst>
        </pc:spChg>
      </pc:sldChg>
      <pc:sldChg chg="addSp delSp modSp mod ord">
        <pc:chgData name="Chiung-Wen Hsu" userId="a19ac5f6ef44e318" providerId="LiveId" clId="{D2082EB8-AF4D-4AB1-B443-D25440237FE9}" dt="2026-05-09T19:12:15.371" v="6588"/>
        <pc:sldMkLst>
          <pc:docMk/>
          <pc:sldMk cId="3443474062" sldId="272"/>
        </pc:sldMkLst>
        <pc:spChg chg="add mod">
          <ac:chgData name="Chiung-Wen Hsu" userId="a19ac5f6ef44e318" providerId="LiveId" clId="{D2082EB8-AF4D-4AB1-B443-D25440237FE9}" dt="2026-05-09T13:09:59.664" v="5713" actId="20577"/>
          <ac:spMkLst>
            <pc:docMk/>
            <pc:sldMk cId="3443474062" sldId="272"/>
            <ac:spMk id="11" creationId="{A3C08844-2FE5-281C-EF31-32A8FF7C44CC}"/>
          </ac:spMkLst>
        </pc:spChg>
        <pc:spChg chg="add mod">
          <ac:chgData name="Chiung-Wen Hsu" userId="a19ac5f6ef44e318" providerId="LiveId" clId="{D2082EB8-AF4D-4AB1-B443-D25440237FE9}" dt="2026-05-09T13:10:03.748" v="5715" actId="20577"/>
          <ac:spMkLst>
            <pc:docMk/>
            <pc:sldMk cId="3443474062" sldId="272"/>
            <ac:spMk id="12" creationId="{31BF652F-829B-CD0F-8B28-4DB8A55DF03B}"/>
          </ac:spMkLst>
        </pc:spChg>
        <pc:spChg chg="add mod">
          <ac:chgData name="Chiung-Wen Hsu" userId="a19ac5f6ef44e318" providerId="LiveId" clId="{D2082EB8-AF4D-4AB1-B443-D25440237FE9}" dt="2026-05-09T13:10:08.278" v="5717" actId="20577"/>
          <ac:spMkLst>
            <pc:docMk/>
            <pc:sldMk cId="3443474062" sldId="272"/>
            <ac:spMk id="13" creationId="{991E8382-A857-E193-7DEC-040326C3AF42}"/>
          </ac:spMkLst>
        </pc:spChg>
      </pc:sldChg>
      <pc:sldChg chg="ord">
        <pc:chgData name="Chiung-Wen Hsu" userId="a19ac5f6ef44e318" providerId="LiveId" clId="{D2082EB8-AF4D-4AB1-B443-D25440237FE9}" dt="2026-05-09T19:11:52.699" v="6584"/>
        <pc:sldMkLst>
          <pc:docMk/>
          <pc:sldMk cId="1326838063" sldId="273"/>
        </pc:sldMkLst>
      </pc:sldChg>
      <pc:sldChg chg="ord">
        <pc:chgData name="Chiung-Wen Hsu" userId="a19ac5f6ef44e318" providerId="LiveId" clId="{D2082EB8-AF4D-4AB1-B443-D25440237FE9}" dt="2026-05-09T19:11:56.857" v="6586"/>
        <pc:sldMkLst>
          <pc:docMk/>
          <pc:sldMk cId="2502116180" sldId="275"/>
        </pc:sldMkLst>
      </pc:sldChg>
      <pc:sldChg chg="modSp mod ord">
        <pc:chgData name="Chiung-Wen Hsu" userId="a19ac5f6ef44e318" providerId="LiveId" clId="{D2082EB8-AF4D-4AB1-B443-D25440237FE9}" dt="2026-05-14T07:07:50.305" v="9554" actId="1076"/>
        <pc:sldMkLst>
          <pc:docMk/>
          <pc:sldMk cId="2504331134" sldId="288"/>
        </pc:sldMkLst>
        <pc:spChg chg="mod">
          <ac:chgData name="Chiung-Wen Hsu" userId="a19ac5f6ef44e318" providerId="LiveId" clId="{D2082EB8-AF4D-4AB1-B443-D25440237FE9}" dt="2026-05-14T07:07:50.305" v="9554" actId="1076"/>
          <ac:spMkLst>
            <pc:docMk/>
            <pc:sldMk cId="2504331134" sldId="288"/>
            <ac:spMk id="8" creationId="{59A258E5-0968-1B4E-7603-E231D9A23EF8}"/>
          </ac:spMkLst>
        </pc:spChg>
        <pc:graphicFrameChg chg="mod modGraphic">
          <ac:chgData name="Chiung-Wen Hsu" userId="a19ac5f6ef44e318" providerId="LiveId" clId="{D2082EB8-AF4D-4AB1-B443-D25440237FE9}" dt="2026-05-14T07:07:45.213" v="9553" actId="14734"/>
          <ac:graphicFrameMkLst>
            <pc:docMk/>
            <pc:sldMk cId="2504331134" sldId="288"/>
            <ac:graphicFrameMk id="3" creationId="{DCE3BB38-CF88-8F9A-664C-E9F989823B2A}"/>
          </ac:graphicFrameMkLst>
        </pc:graphicFrameChg>
      </pc:sldChg>
      <pc:sldChg chg="modSp mod ord">
        <pc:chgData name="Chiung-Wen Hsu" userId="a19ac5f6ef44e318" providerId="LiveId" clId="{D2082EB8-AF4D-4AB1-B443-D25440237FE9}" dt="2026-05-11T18:00:55.732" v="7743" actId="20577"/>
        <pc:sldMkLst>
          <pc:docMk/>
          <pc:sldMk cId="4065771834" sldId="299"/>
        </pc:sldMkLst>
        <pc:spChg chg="mod">
          <ac:chgData name="Chiung-Wen Hsu" userId="a19ac5f6ef44e318" providerId="LiveId" clId="{D2082EB8-AF4D-4AB1-B443-D25440237FE9}" dt="2026-05-11T18:00:55.732" v="7743" actId="20577"/>
          <ac:spMkLst>
            <pc:docMk/>
            <pc:sldMk cId="4065771834" sldId="299"/>
            <ac:spMk id="6" creationId="{6711EDE6-47CB-3B3A-4697-C72F4820B17C}"/>
          </ac:spMkLst>
        </pc:spChg>
      </pc:sldChg>
      <pc:sldChg chg="ord">
        <pc:chgData name="Chiung-Wen Hsu" userId="a19ac5f6ef44e318" providerId="LiveId" clId="{D2082EB8-AF4D-4AB1-B443-D25440237FE9}" dt="2026-05-09T19:11:47.802" v="6582"/>
        <pc:sldMkLst>
          <pc:docMk/>
          <pc:sldMk cId="3357272412" sldId="304"/>
        </pc:sldMkLst>
      </pc:sldChg>
      <pc:sldChg chg="ord">
        <pc:chgData name="Chiung-Wen Hsu" userId="a19ac5f6ef44e318" providerId="LiveId" clId="{D2082EB8-AF4D-4AB1-B443-D25440237FE9}" dt="2026-05-09T19:12:21.625" v="6590"/>
        <pc:sldMkLst>
          <pc:docMk/>
          <pc:sldMk cId="3363238920" sldId="305"/>
        </pc:sldMkLst>
      </pc:sldChg>
      <pc:sldChg chg="modSp mod ord">
        <pc:chgData name="Chiung-Wen Hsu" userId="a19ac5f6ef44e318" providerId="LiveId" clId="{D2082EB8-AF4D-4AB1-B443-D25440237FE9}" dt="2026-05-14T06:06:36.550" v="9317" actId="14100"/>
        <pc:sldMkLst>
          <pc:docMk/>
          <pc:sldMk cId="1170970415" sldId="307"/>
        </pc:sldMkLst>
        <pc:spChg chg="mod">
          <ac:chgData name="Chiung-Wen Hsu" userId="a19ac5f6ef44e318" providerId="LiveId" clId="{D2082EB8-AF4D-4AB1-B443-D25440237FE9}" dt="2026-05-14T06:06:36.550" v="9317" actId="14100"/>
          <ac:spMkLst>
            <pc:docMk/>
            <pc:sldMk cId="1170970415" sldId="307"/>
            <ac:spMk id="3" creationId="{9E9CA0F1-A3A3-0C26-104F-87B059794C57}"/>
          </ac:spMkLst>
        </pc:spChg>
      </pc:sldChg>
      <pc:sldChg chg="ord">
        <pc:chgData name="Chiung-Wen Hsu" userId="a19ac5f6ef44e318" providerId="LiveId" clId="{D2082EB8-AF4D-4AB1-B443-D25440237FE9}" dt="2026-05-09T19:15:39.578" v="6639"/>
        <pc:sldMkLst>
          <pc:docMk/>
          <pc:sldMk cId="1792975988" sldId="308"/>
        </pc:sldMkLst>
      </pc:sldChg>
      <pc:sldChg chg="modSp mod ord">
        <pc:chgData name="Chiung-Wen Hsu" userId="a19ac5f6ef44e318" providerId="LiveId" clId="{D2082EB8-AF4D-4AB1-B443-D25440237FE9}" dt="2026-05-11T17:47:55.460" v="7569" actId="20577"/>
        <pc:sldMkLst>
          <pc:docMk/>
          <pc:sldMk cId="3143913270" sldId="309"/>
        </pc:sldMkLst>
        <pc:spChg chg="mod">
          <ac:chgData name="Chiung-Wen Hsu" userId="a19ac5f6ef44e318" providerId="LiveId" clId="{D2082EB8-AF4D-4AB1-B443-D25440237FE9}" dt="2026-05-11T17:47:55.460" v="7569" actId="20577"/>
          <ac:spMkLst>
            <pc:docMk/>
            <pc:sldMk cId="3143913270" sldId="309"/>
            <ac:spMk id="7" creationId="{07799209-B0A4-3F96-FD4B-5593F371EF57}"/>
          </ac:spMkLst>
        </pc:spChg>
      </pc:sldChg>
      <pc:sldChg chg="ord">
        <pc:chgData name="Chiung-Wen Hsu" userId="a19ac5f6ef44e318" providerId="LiveId" clId="{D2082EB8-AF4D-4AB1-B443-D25440237FE9}" dt="2026-05-09T19:15:49.157" v="6641"/>
        <pc:sldMkLst>
          <pc:docMk/>
          <pc:sldMk cId="2415017143" sldId="310"/>
        </pc:sldMkLst>
      </pc:sldChg>
      <pc:sldChg chg="modSp mod ord">
        <pc:chgData name="Chiung-Wen Hsu" userId="a19ac5f6ef44e318" providerId="LiveId" clId="{D2082EB8-AF4D-4AB1-B443-D25440237FE9}" dt="2026-05-09T19:17:25.302" v="6668" actId="20577"/>
        <pc:sldMkLst>
          <pc:docMk/>
          <pc:sldMk cId="4279701651" sldId="311"/>
        </pc:sldMkLst>
        <pc:spChg chg="mod">
          <ac:chgData name="Chiung-Wen Hsu" userId="a19ac5f6ef44e318" providerId="LiveId" clId="{D2082EB8-AF4D-4AB1-B443-D25440237FE9}" dt="2026-05-09T19:17:25.302" v="6668" actId="20577"/>
          <ac:spMkLst>
            <pc:docMk/>
            <pc:sldMk cId="4279701651" sldId="311"/>
            <ac:spMk id="5" creationId="{FB705236-09C5-915F-19D9-F3F643BA774B}"/>
          </ac:spMkLst>
        </pc:spChg>
      </pc:sldChg>
      <pc:sldChg chg="addSp delSp modSp mod ord">
        <pc:chgData name="Chiung-Wen Hsu" userId="a19ac5f6ef44e318" providerId="LiveId" clId="{D2082EB8-AF4D-4AB1-B443-D25440237FE9}" dt="2026-05-14T07:07:10.169" v="9548" actId="20577"/>
        <pc:sldMkLst>
          <pc:docMk/>
          <pc:sldMk cId="2261829455" sldId="315"/>
        </pc:sldMkLst>
        <pc:spChg chg="mod">
          <ac:chgData name="Chiung-Wen Hsu" userId="a19ac5f6ef44e318" providerId="LiveId" clId="{D2082EB8-AF4D-4AB1-B443-D25440237FE9}" dt="2026-05-11T17:12:26.509" v="7442" actId="20577"/>
          <ac:spMkLst>
            <pc:docMk/>
            <pc:sldMk cId="2261829455" sldId="315"/>
            <ac:spMk id="5" creationId="{E6AF4547-8418-F56C-23E4-0DE1216930CF}"/>
          </ac:spMkLst>
        </pc:spChg>
        <pc:spChg chg="mod">
          <ac:chgData name="Chiung-Wen Hsu" userId="a19ac5f6ef44e318" providerId="LiveId" clId="{D2082EB8-AF4D-4AB1-B443-D25440237FE9}" dt="2026-05-14T07:07:10.169" v="9548" actId="20577"/>
          <ac:spMkLst>
            <pc:docMk/>
            <pc:sldMk cId="2261829455" sldId="315"/>
            <ac:spMk id="9" creationId="{D59560E5-0712-4C08-51C4-435698E2D8A8}"/>
          </ac:spMkLst>
        </pc:spChg>
        <pc:picChg chg="add del">
          <ac:chgData name="Chiung-Wen Hsu" userId="a19ac5f6ef44e318" providerId="LiveId" clId="{D2082EB8-AF4D-4AB1-B443-D25440237FE9}" dt="2026-05-09T13:30:17.749" v="5954" actId="21"/>
          <ac:picMkLst>
            <pc:docMk/>
            <pc:sldMk cId="2261829455" sldId="315"/>
            <ac:picMk id="4" creationId="{0C9C65D0-1E13-1E4F-BF17-80CF4F0D11E6}"/>
          </ac:picMkLst>
        </pc:picChg>
      </pc:sldChg>
      <pc:sldChg chg="ord">
        <pc:chgData name="Chiung-Wen Hsu" userId="a19ac5f6ef44e318" providerId="LiveId" clId="{D2082EB8-AF4D-4AB1-B443-D25440237FE9}" dt="2026-05-09T20:45:17.097" v="7212"/>
        <pc:sldMkLst>
          <pc:docMk/>
          <pc:sldMk cId="3295720606" sldId="316"/>
        </pc:sldMkLst>
      </pc:sldChg>
      <pc:sldChg chg="mod ord modShow">
        <pc:chgData name="Chiung-Wen Hsu" userId="a19ac5f6ef44e318" providerId="LiveId" clId="{D2082EB8-AF4D-4AB1-B443-D25440237FE9}" dt="2026-05-11T17:34:50.179" v="7443" actId="729"/>
        <pc:sldMkLst>
          <pc:docMk/>
          <pc:sldMk cId="1115160248" sldId="318"/>
        </pc:sldMkLst>
      </pc:sldChg>
      <pc:sldChg chg="modSp mod ord">
        <pc:chgData name="Chiung-Wen Hsu" userId="a19ac5f6ef44e318" providerId="LiveId" clId="{D2082EB8-AF4D-4AB1-B443-D25440237FE9}" dt="2026-05-11T17:11:58.391" v="7430" actId="20577"/>
        <pc:sldMkLst>
          <pc:docMk/>
          <pc:sldMk cId="2484820813" sldId="319"/>
        </pc:sldMkLst>
        <pc:spChg chg="mod">
          <ac:chgData name="Chiung-Wen Hsu" userId="a19ac5f6ef44e318" providerId="LiveId" clId="{D2082EB8-AF4D-4AB1-B443-D25440237FE9}" dt="2026-05-11T17:11:58.391" v="7430" actId="20577"/>
          <ac:spMkLst>
            <pc:docMk/>
            <pc:sldMk cId="2484820813" sldId="319"/>
            <ac:spMk id="10" creationId="{1B3637D6-E124-391D-5725-17302F33B0BD}"/>
          </ac:spMkLst>
        </pc:spChg>
      </pc:sldChg>
      <pc:sldChg chg="mod ord modShow">
        <pc:chgData name="Chiung-Wen Hsu" userId="a19ac5f6ef44e318" providerId="LiveId" clId="{D2082EB8-AF4D-4AB1-B443-D25440237FE9}" dt="2026-05-11T17:34:55.802" v="7444" actId="729"/>
        <pc:sldMkLst>
          <pc:docMk/>
          <pc:sldMk cId="1596788180" sldId="321"/>
        </pc:sldMkLst>
      </pc:sldChg>
      <pc:sldChg chg="mod ord modShow">
        <pc:chgData name="Chiung-Wen Hsu" userId="a19ac5f6ef44e318" providerId="LiveId" clId="{D2082EB8-AF4D-4AB1-B443-D25440237FE9}" dt="2026-05-11T17:35:06.112" v="7445" actId="729"/>
        <pc:sldMkLst>
          <pc:docMk/>
          <pc:sldMk cId="1108987201" sldId="322"/>
        </pc:sldMkLst>
      </pc:sldChg>
      <pc:sldChg chg="modSp mod ord">
        <pc:chgData name="Chiung-Wen Hsu" userId="a19ac5f6ef44e318" providerId="LiveId" clId="{D2082EB8-AF4D-4AB1-B443-D25440237FE9}" dt="2026-05-14T07:08:42.248" v="9557" actId="20577"/>
        <pc:sldMkLst>
          <pc:docMk/>
          <pc:sldMk cId="3562144166" sldId="323"/>
        </pc:sldMkLst>
        <pc:spChg chg="mod">
          <ac:chgData name="Chiung-Wen Hsu" userId="a19ac5f6ef44e318" providerId="LiveId" clId="{D2082EB8-AF4D-4AB1-B443-D25440237FE9}" dt="2026-05-14T07:08:42.248" v="9557" actId="20577"/>
          <ac:spMkLst>
            <pc:docMk/>
            <pc:sldMk cId="3562144166" sldId="323"/>
            <ac:spMk id="7" creationId="{09BA3566-E6AB-79E2-4FC0-D733B2576036}"/>
          </ac:spMkLst>
        </pc:spChg>
      </pc:sldChg>
      <pc:sldChg chg="modSp mod ord">
        <pc:chgData name="Chiung-Wen Hsu" userId="a19ac5f6ef44e318" providerId="LiveId" clId="{D2082EB8-AF4D-4AB1-B443-D25440237FE9}" dt="2026-05-09T19:19:35.358" v="6688" actId="13926"/>
        <pc:sldMkLst>
          <pc:docMk/>
          <pc:sldMk cId="859242641" sldId="324"/>
        </pc:sldMkLst>
        <pc:spChg chg="mod">
          <ac:chgData name="Chiung-Wen Hsu" userId="a19ac5f6ef44e318" providerId="LiveId" clId="{D2082EB8-AF4D-4AB1-B443-D25440237FE9}" dt="2026-05-09T19:19:35.358" v="6688" actId="13926"/>
          <ac:spMkLst>
            <pc:docMk/>
            <pc:sldMk cId="859242641" sldId="324"/>
            <ac:spMk id="3" creationId="{2656BB35-7CA2-E289-54ED-A8F60CFD3AD7}"/>
          </ac:spMkLst>
        </pc:spChg>
      </pc:sldChg>
      <pc:sldChg chg="modSp mod ord">
        <pc:chgData name="Chiung-Wen Hsu" userId="a19ac5f6ef44e318" providerId="LiveId" clId="{D2082EB8-AF4D-4AB1-B443-D25440237FE9}" dt="2026-05-14T07:11:37.616" v="9558" actId="1076"/>
        <pc:sldMkLst>
          <pc:docMk/>
          <pc:sldMk cId="2441538061" sldId="325"/>
        </pc:sldMkLst>
        <pc:graphicFrameChg chg="mod">
          <ac:chgData name="Chiung-Wen Hsu" userId="a19ac5f6ef44e318" providerId="LiveId" clId="{D2082EB8-AF4D-4AB1-B443-D25440237FE9}" dt="2026-05-14T07:11:37.616" v="9558" actId="1076"/>
          <ac:graphicFrameMkLst>
            <pc:docMk/>
            <pc:sldMk cId="2441538061" sldId="325"/>
            <ac:graphicFrameMk id="3" creationId="{F979DF0D-2C07-C671-534C-CC395F1FEEDD}"/>
          </ac:graphicFrameMkLst>
        </pc:graphicFrameChg>
      </pc:sldChg>
      <pc:sldChg chg="ord">
        <pc:chgData name="Chiung-Wen Hsu" userId="a19ac5f6ef44e318" providerId="LiveId" clId="{D2082EB8-AF4D-4AB1-B443-D25440237FE9}" dt="2026-05-09T19:20:32.318" v="6694"/>
        <pc:sldMkLst>
          <pc:docMk/>
          <pc:sldMk cId="2155714549" sldId="326"/>
        </pc:sldMkLst>
      </pc:sldChg>
      <pc:sldChg chg="ord">
        <pc:chgData name="Chiung-Wen Hsu" userId="a19ac5f6ef44e318" providerId="LiveId" clId="{D2082EB8-AF4D-4AB1-B443-D25440237FE9}" dt="2026-05-09T19:20:41.032" v="6696"/>
        <pc:sldMkLst>
          <pc:docMk/>
          <pc:sldMk cId="3441908298" sldId="328"/>
        </pc:sldMkLst>
      </pc:sldChg>
      <pc:sldChg chg="modSp mod ord">
        <pc:chgData name="Chiung-Wen Hsu" userId="a19ac5f6ef44e318" providerId="LiveId" clId="{D2082EB8-AF4D-4AB1-B443-D25440237FE9}" dt="2026-05-14T07:18:44.690" v="9776" actId="1076"/>
        <pc:sldMkLst>
          <pc:docMk/>
          <pc:sldMk cId="3055785610" sldId="329"/>
        </pc:sldMkLst>
        <pc:spChg chg="mod">
          <ac:chgData name="Chiung-Wen Hsu" userId="a19ac5f6ef44e318" providerId="LiveId" clId="{D2082EB8-AF4D-4AB1-B443-D25440237FE9}" dt="2026-05-14T07:18:44.690" v="9776" actId="1076"/>
          <ac:spMkLst>
            <pc:docMk/>
            <pc:sldMk cId="3055785610" sldId="329"/>
            <ac:spMk id="7" creationId="{092EDF72-FA1B-283D-AE4A-154DFF10D889}"/>
          </ac:spMkLst>
        </pc:spChg>
      </pc:sldChg>
      <pc:sldChg chg="addSp delSp modSp add mod ord">
        <pc:chgData name="Chiung-Wen Hsu" userId="a19ac5f6ef44e318" providerId="LiveId" clId="{D2082EB8-AF4D-4AB1-B443-D25440237FE9}" dt="2026-05-14T07:19:43.140" v="9801" actId="20577"/>
        <pc:sldMkLst>
          <pc:docMk/>
          <pc:sldMk cId="1319955215" sldId="342"/>
        </pc:sldMkLst>
        <pc:spChg chg="mod">
          <ac:chgData name="Chiung-Wen Hsu" userId="a19ac5f6ef44e318" providerId="LiveId" clId="{D2082EB8-AF4D-4AB1-B443-D25440237FE9}" dt="2026-05-11T23:25:44.428" v="7935" actId="1076"/>
          <ac:spMkLst>
            <pc:docMk/>
            <pc:sldMk cId="1319955215" sldId="342"/>
            <ac:spMk id="6" creationId="{9546E86E-CA81-FCB4-F9DA-38E7D4063AE4}"/>
          </ac:spMkLst>
        </pc:spChg>
        <pc:spChg chg="add mod">
          <ac:chgData name="Chiung-Wen Hsu" userId="a19ac5f6ef44e318" providerId="LiveId" clId="{D2082EB8-AF4D-4AB1-B443-D25440237FE9}" dt="2026-05-14T07:19:43.140" v="9801" actId="20577"/>
          <ac:spMkLst>
            <pc:docMk/>
            <pc:sldMk cId="1319955215" sldId="342"/>
            <ac:spMk id="7" creationId="{C760BAE6-1381-C124-2E0F-D69A463EADDD}"/>
          </ac:spMkLst>
        </pc:spChg>
        <pc:picChg chg="mod">
          <ac:chgData name="Chiung-Wen Hsu" userId="a19ac5f6ef44e318" providerId="LiveId" clId="{D2082EB8-AF4D-4AB1-B443-D25440237FE9}" dt="2026-05-11T23:25:29.222" v="7933" actId="1076"/>
          <ac:picMkLst>
            <pc:docMk/>
            <pc:sldMk cId="1319955215" sldId="342"/>
            <ac:picMk id="4" creationId="{4B8D1930-AA21-F0C8-5486-4571C0FCF69F}"/>
          </ac:picMkLst>
        </pc:picChg>
      </pc:sldChg>
      <pc:sldChg chg="addSp modSp add mod ord">
        <pc:chgData name="Chiung-Wen Hsu" userId="a19ac5f6ef44e318" providerId="LiveId" clId="{D2082EB8-AF4D-4AB1-B443-D25440237FE9}" dt="2026-05-11T17:36:35.280" v="7499" actId="20577"/>
        <pc:sldMkLst>
          <pc:docMk/>
          <pc:sldMk cId="2155626751" sldId="343"/>
        </pc:sldMkLst>
        <pc:spChg chg="add mod">
          <ac:chgData name="Chiung-Wen Hsu" userId="a19ac5f6ef44e318" providerId="LiveId" clId="{D2082EB8-AF4D-4AB1-B443-D25440237FE9}" dt="2026-05-11T17:36:35.280" v="7499" actId="20577"/>
          <ac:spMkLst>
            <pc:docMk/>
            <pc:sldMk cId="2155626751" sldId="343"/>
            <ac:spMk id="3" creationId="{8857E10A-DCB4-5C87-71BB-96416D7A2743}"/>
          </ac:spMkLst>
        </pc:spChg>
        <pc:spChg chg="mod">
          <ac:chgData name="Chiung-Wen Hsu" userId="a19ac5f6ef44e318" providerId="LiveId" clId="{D2082EB8-AF4D-4AB1-B443-D25440237FE9}" dt="2026-05-09T14:26:13.122" v="6486" actId="20577"/>
          <ac:spMkLst>
            <pc:docMk/>
            <pc:sldMk cId="2155626751" sldId="343"/>
            <ac:spMk id="6" creationId="{80EC62A5-24FA-2BDF-278C-7CF0DF8324AB}"/>
          </ac:spMkLst>
        </pc:spChg>
        <pc:spChg chg="add mod">
          <ac:chgData name="Chiung-Wen Hsu" userId="a19ac5f6ef44e318" providerId="LiveId" clId="{D2082EB8-AF4D-4AB1-B443-D25440237FE9}" dt="2026-05-09T21:02:25.831" v="7378" actId="255"/>
          <ac:spMkLst>
            <pc:docMk/>
            <pc:sldMk cId="2155626751" sldId="343"/>
            <ac:spMk id="7" creationId="{E98A9282-AAEA-80DE-D4E3-25764967BFA6}"/>
          </ac:spMkLst>
        </pc:spChg>
        <pc:picChg chg="mod">
          <ac:chgData name="Chiung-Wen Hsu" userId="a19ac5f6ef44e318" providerId="LiveId" clId="{D2082EB8-AF4D-4AB1-B443-D25440237FE9}" dt="2026-05-09T21:01:50.308" v="7369" actId="1076"/>
          <ac:picMkLst>
            <pc:docMk/>
            <pc:sldMk cId="2155626751" sldId="343"/>
            <ac:picMk id="4" creationId="{179A0068-6206-E082-9BB2-FD82F9926738}"/>
          </ac:picMkLst>
        </pc:picChg>
      </pc:sldChg>
      <pc:sldChg chg="addSp modSp add mod ord">
        <pc:chgData name="Chiung-Wen Hsu" userId="a19ac5f6ef44e318" providerId="LiveId" clId="{D2082EB8-AF4D-4AB1-B443-D25440237FE9}" dt="2026-05-09T19:21:33.276" v="6705"/>
        <pc:sldMkLst>
          <pc:docMk/>
          <pc:sldMk cId="335531016" sldId="344"/>
        </pc:sldMkLst>
        <pc:spChg chg="mod">
          <ac:chgData name="Chiung-Wen Hsu" userId="a19ac5f6ef44e318" providerId="LiveId" clId="{D2082EB8-AF4D-4AB1-B443-D25440237FE9}" dt="2026-05-09T14:22:18.473" v="6436" actId="1076"/>
          <ac:spMkLst>
            <pc:docMk/>
            <pc:sldMk cId="335531016" sldId="344"/>
            <ac:spMk id="6" creationId="{79B33286-8129-910F-EB70-54195E1F0021}"/>
          </ac:spMkLst>
        </pc:spChg>
        <pc:picChg chg="add mod">
          <ac:chgData name="Chiung-Wen Hsu" userId="a19ac5f6ef44e318" providerId="LiveId" clId="{D2082EB8-AF4D-4AB1-B443-D25440237FE9}" dt="2026-05-09T14:22:24.075" v="6438" actId="1076"/>
          <ac:picMkLst>
            <pc:docMk/>
            <pc:sldMk cId="335531016" sldId="344"/>
            <ac:picMk id="3" creationId="{A3C981C1-67EB-7041-AA6E-94E3EE53555D}"/>
          </ac:picMkLst>
        </pc:picChg>
      </pc:sldChg>
      <pc:sldChg chg="modSp add mod ord">
        <pc:chgData name="Chiung-Wen Hsu" userId="a19ac5f6ef44e318" providerId="LiveId" clId="{D2082EB8-AF4D-4AB1-B443-D25440237FE9}" dt="2026-05-14T07:23:37.026" v="9842"/>
        <pc:sldMkLst>
          <pc:docMk/>
          <pc:sldMk cId="1001343649" sldId="345"/>
        </pc:sldMkLst>
        <pc:spChg chg="mod">
          <ac:chgData name="Chiung-Wen Hsu" userId="a19ac5f6ef44e318" providerId="LiveId" clId="{D2082EB8-AF4D-4AB1-B443-D25440237FE9}" dt="2026-05-09T14:23:53.694" v="6450" actId="20577"/>
          <ac:spMkLst>
            <pc:docMk/>
            <pc:sldMk cId="1001343649" sldId="345"/>
            <ac:spMk id="6" creationId="{F37E9A4E-E1AD-CD85-AAF9-57B95FF544E1}"/>
          </ac:spMkLst>
        </pc:spChg>
      </pc:sldChg>
      <pc:sldChg chg="addSp delSp modSp add mod ord">
        <pc:chgData name="Chiung-Wen Hsu" userId="a19ac5f6ef44e318" providerId="LiveId" clId="{D2082EB8-AF4D-4AB1-B443-D25440237FE9}" dt="2026-05-14T09:41:13.322" v="9862" actId="20577"/>
        <pc:sldMkLst>
          <pc:docMk/>
          <pc:sldMk cId="2676403287" sldId="346"/>
        </pc:sldMkLst>
        <pc:spChg chg="add mod">
          <ac:chgData name="Chiung-Wen Hsu" userId="a19ac5f6ef44e318" providerId="LiveId" clId="{D2082EB8-AF4D-4AB1-B443-D25440237FE9}" dt="2026-05-14T09:41:13.322" v="9862" actId="20577"/>
          <ac:spMkLst>
            <pc:docMk/>
            <pc:sldMk cId="2676403287" sldId="346"/>
            <ac:spMk id="5" creationId="{4BFD3448-0273-B684-127D-74BE4A41EB74}"/>
          </ac:spMkLst>
        </pc:spChg>
        <pc:spChg chg="mod">
          <ac:chgData name="Chiung-Wen Hsu" userId="a19ac5f6ef44e318" providerId="LiveId" clId="{D2082EB8-AF4D-4AB1-B443-D25440237FE9}" dt="2026-05-09T14:24:26.829" v="6469" actId="20577"/>
          <ac:spMkLst>
            <pc:docMk/>
            <pc:sldMk cId="2676403287" sldId="346"/>
            <ac:spMk id="6" creationId="{BD4AF78D-2E62-4864-23E2-F2E4857B2D89}"/>
          </ac:spMkLst>
        </pc:spChg>
        <pc:spChg chg="add mod">
          <ac:chgData name="Chiung-Wen Hsu" userId="a19ac5f6ef44e318" providerId="LiveId" clId="{D2082EB8-AF4D-4AB1-B443-D25440237FE9}" dt="2026-05-09T20:44:22.393" v="7200" actId="20578"/>
          <ac:spMkLst>
            <pc:docMk/>
            <pc:sldMk cId="2676403287" sldId="346"/>
            <ac:spMk id="8" creationId="{BA385F50-3AA1-C843-1288-A876A32787DE}"/>
          </ac:spMkLst>
        </pc:spChg>
      </pc:sldChg>
      <pc:sldChg chg="addSp delSp modSp add mod ord">
        <pc:chgData name="Chiung-Wen Hsu" userId="a19ac5f6ef44e318" providerId="LiveId" clId="{D2082EB8-AF4D-4AB1-B443-D25440237FE9}" dt="2026-05-11T17:36:10.280" v="7489" actId="20577"/>
        <pc:sldMkLst>
          <pc:docMk/>
          <pc:sldMk cId="3771918628" sldId="347"/>
        </pc:sldMkLst>
        <pc:spChg chg="add mod">
          <ac:chgData name="Chiung-Wen Hsu" userId="a19ac5f6ef44e318" providerId="LiveId" clId="{D2082EB8-AF4D-4AB1-B443-D25440237FE9}" dt="2026-05-09T14:14:42.939" v="6336" actId="255"/>
          <ac:spMkLst>
            <pc:docMk/>
            <pc:sldMk cId="3771918628" sldId="347"/>
            <ac:spMk id="5" creationId="{66DBA3C4-3A86-C2F1-75F8-9863E9C01605}"/>
          </ac:spMkLst>
        </pc:spChg>
        <pc:spChg chg="add mod">
          <ac:chgData name="Chiung-Wen Hsu" userId="a19ac5f6ef44e318" providerId="LiveId" clId="{D2082EB8-AF4D-4AB1-B443-D25440237FE9}" dt="2026-05-11T17:36:10.280" v="7489" actId="20577"/>
          <ac:spMkLst>
            <pc:docMk/>
            <pc:sldMk cId="3771918628" sldId="347"/>
            <ac:spMk id="9" creationId="{ECC20C64-C8CC-14ED-C40C-405012BD2563}"/>
          </ac:spMkLst>
        </pc:spChg>
      </pc:sldChg>
      <pc:sldChg chg="addSp modSp add mod ord">
        <pc:chgData name="Chiung-Wen Hsu" userId="a19ac5f6ef44e318" providerId="LiveId" clId="{D2082EB8-AF4D-4AB1-B443-D25440237FE9}" dt="2026-05-09T20:45:00.646" v="7204"/>
        <pc:sldMkLst>
          <pc:docMk/>
          <pc:sldMk cId="2516106604" sldId="348"/>
        </pc:sldMkLst>
        <pc:spChg chg="add mod">
          <ac:chgData name="Chiung-Wen Hsu" userId="a19ac5f6ef44e318" providerId="LiveId" clId="{D2082EB8-AF4D-4AB1-B443-D25440237FE9}" dt="2026-05-09T14:36:37.822" v="6496" actId="1076"/>
          <ac:spMkLst>
            <pc:docMk/>
            <pc:sldMk cId="2516106604" sldId="348"/>
            <ac:spMk id="3" creationId="{98DC3DE3-1F48-D8F2-E5E9-010B14AACF31}"/>
          </ac:spMkLst>
        </pc:spChg>
        <pc:spChg chg="add mod">
          <ac:chgData name="Chiung-Wen Hsu" userId="a19ac5f6ef44e318" providerId="LiveId" clId="{D2082EB8-AF4D-4AB1-B443-D25440237FE9}" dt="2026-05-09T14:36:22.497" v="6494"/>
          <ac:spMkLst>
            <pc:docMk/>
            <pc:sldMk cId="2516106604" sldId="348"/>
            <ac:spMk id="7" creationId="{DE1DB4C0-DF4E-61E5-6C3A-EACF470BB79B}"/>
          </ac:spMkLst>
        </pc:spChg>
      </pc:sldChg>
      <pc:sldChg chg="addSp delSp modSp add mod ord">
        <pc:chgData name="Chiung-Wen Hsu" userId="a19ac5f6ef44e318" providerId="LiveId" clId="{D2082EB8-AF4D-4AB1-B443-D25440237FE9}" dt="2026-05-14T09:44:51.196" v="9878" actId="21"/>
        <pc:sldMkLst>
          <pc:docMk/>
          <pc:sldMk cId="980208170" sldId="349"/>
        </pc:sldMkLst>
        <pc:spChg chg="add mod">
          <ac:chgData name="Chiung-Wen Hsu" userId="a19ac5f6ef44e318" providerId="LiveId" clId="{D2082EB8-AF4D-4AB1-B443-D25440237FE9}" dt="2026-05-09T21:03:01.746" v="7386" actId="1076"/>
          <ac:spMkLst>
            <pc:docMk/>
            <pc:sldMk cId="980208170" sldId="349"/>
            <ac:spMk id="5" creationId="{E04D5DFB-D38F-9A61-A645-5C783401D624}"/>
          </ac:spMkLst>
        </pc:spChg>
        <pc:spChg chg="mod">
          <ac:chgData name="Chiung-Wen Hsu" userId="a19ac5f6ef44e318" providerId="LiveId" clId="{D2082EB8-AF4D-4AB1-B443-D25440237FE9}" dt="2026-05-09T20:50:01.358" v="7242" actId="1076"/>
          <ac:spMkLst>
            <pc:docMk/>
            <pc:sldMk cId="980208170" sldId="349"/>
            <ac:spMk id="6" creationId="{56E43DDE-E110-3D7C-8B85-DD45B9E3C89C}"/>
          </ac:spMkLst>
        </pc:spChg>
        <pc:spChg chg="add mod">
          <ac:chgData name="Chiung-Wen Hsu" userId="a19ac5f6ef44e318" providerId="LiveId" clId="{D2082EB8-AF4D-4AB1-B443-D25440237FE9}" dt="2026-05-14T09:44:51.196" v="9878" actId="21"/>
          <ac:spMkLst>
            <pc:docMk/>
            <pc:sldMk cId="980208170" sldId="349"/>
            <ac:spMk id="8" creationId="{C600ACFE-292A-CB68-7E70-C8D22F7450D5}"/>
          </ac:spMkLst>
        </pc:spChg>
        <pc:spChg chg="add mod">
          <ac:chgData name="Chiung-Wen Hsu" userId="a19ac5f6ef44e318" providerId="LiveId" clId="{D2082EB8-AF4D-4AB1-B443-D25440237FE9}" dt="2026-05-09T20:48:51.760" v="7237" actId="20578"/>
          <ac:spMkLst>
            <pc:docMk/>
            <pc:sldMk cId="980208170" sldId="349"/>
            <ac:spMk id="12" creationId="{886EE1B1-9CAC-AB2B-7985-8BA9F29C7CD8}"/>
          </ac:spMkLst>
        </pc:spChg>
        <pc:spChg chg="add mod">
          <ac:chgData name="Chiung-Wen Hsu" userId="a19ac5f6ef44e318" providerId="LiveId" clId="{D2082EB8-AF4D-4AB1-B443-D25440237FE9}" dt="2026-05-09T20:51:00.607" v="7247" actId="20578"/>
          <ac:spMkLst>
            <pc:docMk/>
            <pc:sldMk cId="980208170" sldId="349"/>
            <ac:spMk id="17" creationId="{D9E04B08-C97E-7061-9343-6E7B5257791E}"/>
          </ac:spMkLst>
        </pc:spChg>
        <pc:picChg chg="mod">
          <ac:chgData name="Chiung-Wen Hsu" userId="a19ac5f6ef44e318" providerId="LiveId" clId="{D2082EB8-AF4D-4AB1-B443-D25440237FE9}" dt="2026-05-09T21:02:46.002" v="7382" actId="1076"/>
          <ac:picMkLst>
            <pc:docMk/>
            <pc:sldMk cId="980208170" sldId="349"/>
            <ac:picMk id="4" creationId="{4F4EDBD9-C547-2C61-EA8E-DEBDEE100A46}"/>
          </ac:picMkLst>
        </pc:picChg>
      </pc:sldChg>
      <pc:sldChg chg="addSp modSp add mod ord">
        <pc:chgData name="Chiung-Wen Hsu" userId="a19ac5f6ef44e318" providerId="LiveId" clId="{D2082EB8-AF4D-4AB1-B443-D25440237FE9}" dt="2026-05-09T21:02:17.768" v="7377" actId="5793"/>
        <pc:sldMkLst>
          <pc:docMk/>
          <pc:sldMk cId="709587401" sldId="350"/>
        </pc:sldMkLst>
        <pc:spChg chg="add mod">
          <ac:chgData name="Chiung-Wen Hsu" userId="a19ac5f6ef44e318" providerId="LiveId" clId="{D2082EB8-AF4D-4AB1-B443-D25440237FE9}" dt="2026-05-09T21:02:17.768" v="7377" actId="5793"/>
          <ac:spMkLst>
            <pc:docMk/>
            <pc:sldMk cId="709587401" sldId="350"/>
            <ac:spMk id="5" creationId="{DCB96302-EA55-6CDD-4A9A-31DDD03925DD}"/>
          </ac:spMkLst>
        </pc:spChg>
        <pc:spChg chg="mod">
          <ac:chgData name="Chiung-Wen Hsu" userId="a19ac5f6ef44e318" providerId="LiveId" clId="{D2082EB8-AF4D-4AB1-B443-D25440237FE9}" dt="2026-05-09T14:54:24.293" v="6549" actId="20577"/>
          <ac:spMkLst>
            <pc:docMk/>
            <pc:sldMk cId="709587401" sldId="350"/>
            <ac:spMk id="6" creationId="{FDD8C5E2-07FE-9C03-15F5-7131B9BA8B45}"/>
          </ac:spMkLst>
        </pc:spChg>
      </pc:sldChg>
      <pc:sldChg chg="addSp modSp add mod ord">
        <pc:chgData name="Chiung-Wen Hsu" userId="a19ac5f6ef44e318" providerId="LiveId" clId="{D2082EB8-AF4D-4AB1-B443-D25440237FE9}" dt="2026-05-14T09:47:16.361" v="9903" actId="20577"/>
        <pc:sldMkLst>
          <pc:docMk/>
          <pc:sldMk cId="2520646219" sldId="351"/>
        </pc:sldMkLst>
        <pc:spChg chg="add mod">
          <ac:chgData name="Chiung-Wen Hsu" userId="a19ac5f6ef44e318" providerId="LiveId" clId="{D2082EB8-AF4D-4AB1-B443-D25440237FE9}" dt="2026-05-14T09:47:16.361" v="9903" actId="20577"/>
          <ac:spMkLst>
            <pc:docMk/>
            <pc:sldMk cId="2520646219" sldId="351"/>
            <ac:spMk id="5" creationId="{0383D6CC-4315-15A0-B880-A0A5B8F654F2}"/>
          </ac:spMkLst>
        </pc:spChg>
      </pc:sldChg>
      <pc:sldChg chg="addSp modSp add mod">
        <pc:chgData name="Chiung-Wen Hsu" userId="a19ac5f6ef44e318" providerId="LiveId" clId="{D2082EB8-AF4D-4AB1-B443-D25440237FE9}" dt="2026-05-09T19:10:21.897" v="6567" actId="1076"/>
        <pc:sldMkLst>
          <pc:docMk/>
          <pc:sldMk cId="3652470413" sldId="353"/>
        </pc:sldMkLst>
        <pc:spChg chg="add mod">
          <ac:chgData name="Chiung-Wen Hsu" userId="a19ac5f6ef44e318" providerId="LiveId" clId="{D2082EB8-AF4D-4AB1-B443-D25440237FE9}" dt="2026-05-09T19:10:08.457" v="6565" actId="1076"/>
          <ac:spMkLst>
            <pc:docMk/>
            <pc:sldMk cId="3652470413" sldId="353"/>
            <ac:spMk id="3" creationId="{210DDAE7-E9B6-1014-4F2F-FC19A854422F}"/>
          </ac:spMkLst>
        </pc:spChg>
        <pc:spChg chg="mod">
          <ac:chgData name="Chiung-Wen Hsu" userId="a19ac5f6ef44e318" providerId="LiveId" clId="{D2082EB8-AF4D-4AB1-B443-D25440237FE9}" dt="2026-05-09T19:10:21.897" v="6567" actId="1076"/>
          <ac:spMkLst>
            <pc:docMk/>
            <pc:sldMk cId="3652470413" sldId="353"/>
            <ac:spMk id="6" creationId="{592819D3-09F4-2534-2069-714B5A966204}"/>
          </ac:spMkLst>
        </pc:spChg>
      </pc:sldChg>
      <pc:sldChg chg="addSp modSp add mod">
        <pc:chgData name="Chiung-Wen Hsu" userId="a19ac5f6ef44e318" providerId="LiveId" clId="{D2082EB8-AF4D-4AB1-B443-D25440237FE9}" dt="2026-05-09T19:11:20.573" v="6577" actId="1076"/>
        <pc:sldMkLst>
          <pc:docMk/>
          <pc:sldMk cId="111295843" sldId="354"/>
        </pc:sldMkLst>
        <pc:spChg chg="add mod">
          <ac:chgData name="Chiung-Wen Hsu" userId="a19ac5f6ef44e318" providerId="LiveId" clId="{D2082EB8-AF4D-4AB1-B443-D25440237FE9}" dt="2026-05-09T19:11:04.863" v="6574"/>
          <ac:spMkLst>
            <pc:docMk/>
            <pc:sldMk cId="111295843" sldId="354"/>
            <ac:spMk id="3" creationId="{414B12CB-5189-B88F-0EE9-9C1E7FDBCDDE}"/>
          </ac:spMkLst>
        </pc:spChg>
        <pc:spChg chg="add mod">
          <ac:chgData name="Chiung-Wen Hsu" userId="a19ac5f6ef44e318" providerId="LiveId" clId="{D2082EB8-AF4D-4AB1-B443-D25440237FE9}" dt="2026-05-09T19:11:20.573" v="6577" actId="1076"/>
          <ac:spMkLst>
            <pc:docMk/>
            <pc:sldMk cId="111295843" sldId="354"/>
            <ac:spMk id="7" creationId="{CA4A6F54-2E97-2B64-C82C-0E2736FF177C}"/>
          </ac:spMkLst>
        </pc:spChg>
      </pc:sldChg>
      <pc:sldChg chg="addSp modSp add mod">
        <pc:chgData name="Chiung-Wen Hsu" userId="a19ac5f6ef44e318" providerId="LiveId" clId="{D2082EB8-AF4D-4AB1-B443-D25440237FE9}" dt="2026-05-11T17:48:35.560" v="7624" actId="20577"/>
        <pc:sldMkLst>
          <pc:docMk/>
          <pc:sldMk cId="3597687210" sldId="355"/>
        </pc:sldMkLst>
        <pc:spChg chg="add mod">
          <ac:chgData name="Chiung-Wen Hsu" userId="a19ac5f6ef44e318" providerId="LiveId" clId="{D2082EB8-AF4D-4AB1-B443-D25440237FE9}" dt="2026-05-09T19:13:59.915" v="6603" actId="1076"/>
          <ac:spMkLst>
            <pc:docMk/>
            <pc:sldMk cId="3597687210" sldId="355"/>
            <ac:spMk id="7" creationId="{2A08AD9C-5AF8-6FCB-E855-A8D94AE5FBC9}"/>
          </ac:spMkLst>
        </pc:spChg>
        <pc:spChg chg="add mod">
          <ac:chgData name="Chiung-Wen Hsu" userId="a19ac5f6ef44e318" providerId="LiveId" clId="{D2082EB8-AF4D-4AB1-B443-D25440237FE9}" dt="2026-05-11T17:48:35.560" v="7624" actId="20577"/>
          <ac:spMkLst>
            <pc:docMk/>
            <pc:sldMk cId="3597687210" sldId="355"/>
            <ac:spMk id="8" creationId="{2B8E68F8-6A1A-CA41-E83C-6C2BBE90401F}"/>
          </ac:spMkLst>
        </pc:spChg>
        <pc:picChg chg="mod">
          <ac:chgData name="Chiung-Wen Hsu" userId="a19ac5f6ef44e318" providerId="LiveId" clId="{D2082EB8-AF4D-4AB1-B443-D25440237FE9}" dt="2026-05-09T19:15:18.337" v="6630" actId="1076"/>
          <ac:picMkLst>
            <pc:docMk/>
            <pc:sldMk cId="3597687210" sldId="355"/>
            <ac:picMk id="4" creationId="{0890923C-B021-81EA-6AD9-A8A55BE9515F}"/>
          </ac:picMkLst>
        </pc:picChg>
      </pc:sldChg>
      <pc:sldChg chg="addSp modSp add mod">
        <pc:chgData name="Chiung-Wen Hsu" userId="a19ac5f6ef44e318" providerId="LiveId" clId="{D2082EB8-AF4D-4AB1-B443-D25440237FE9}" dt="2026-05-11T17:11:16.422" v="7412" actId="20577"/>
        <pc:sldMkLst>
          <pc:docMk/>
          <pc:sldMk cId="4032268823" sldId="356"/>
        </pc:sldMkLst>
        <pc:spChg chg="add mod">
          <ac:chgData name="Chiung-Wen Hsu" userId="a19ac5f6ef44e318" providerId="LiveId" clId="{D2082EB8-AF4D-4AB1-B443-D25440237FE9}" dt="2026-05-09T19:16:14.341" v="6646" actId="1076"/>
          <ac:spMkLst>
            <pc:docMk/>
            <pc:sldMk cId="4032268823" sldId="356"/>
            <ac:spMk id="7" creationId="{A8D6627B-7EBC-C323-85EA-7A9703F0A782}"/>
          </ac:spMkLst>
        </pc:spChg>
        <pc:spChg chg="add mod">
          <ac:chgData name="Chiung-Wen Hsu" userId="a19ac5f6ef44e318" providerId="LiveId" clId="{D2082EB8-AF4D-4AB1-B443-D25440237FE9}" dt="2026-05-11T17:11:16.422" v="7412" actId="20577"/>
          <ac:spMkLst>
            <pc:docMk/>
            <pc:sldMk cId="4032268823" sldId="356"/>
            <ac:spMk id="8" creationId="{709B9117-A50A-C699-D2F1-9C258AFA0257}"/>
          </ac:spMkLst>
        </pc:spChg>
      </pc:sldChg>
      <pc:sldChg chg="addSp delSp modSp add mod ord">
        <pc:chgData name="Chiung-Wen Hsu" userId="a19ac5f6ef44e318" providerId="LiveId" clId="{D2082EB8-AF4D-4AB1-B443-D25440237FE9}" dt="2026-05-14T07:23:17.266" v="9840" actId="255"/>
        <pc:sldMkLst>
          <pc:docMk/>
          <pc:sldMk cId="11781461" sldId="357"/>
        </pc:sldMkLst>
        <pc:spChg chg="add mod">
          <ac:chgData name="Chiung-Wen Hsu" userId="a19ac5f6ef44e318" providerId="LiveId" clId="{D2082EB8-AF4D-4AB1-B443-D25440237FE9}" dt="2026-05-14T03:42:02.281" v="8452" actId="1076"/>
          <ac:spMkLst>
            <pc:docMk/>
            <pc:sldMk cId="11781461" sldId="357"/>
            <ac:spMk id="3" creationId="{1177EA92-3540-8C61-8127-53A1AD7F3D9C}"/>
          </ac:spMkLst>
        </pc:spChg>
        <pc:spChg chg="add mod">
          <ac:chgData name="Chiung-Wen Hsu" userId="a19ac5f6ef44e318" providerId="LiveId" clId="{D2082EB8-AF4D-4AB1-B443-D25440237FE9}" dt="2026-05-14T07:23:17.266" v="9840" actId="255"/>
          <ac:spMkLst>
            <pc:docMk/>
            <pc:sldMk cId="11781461" sldId="357"/>
            <ac:spMk id="5" creationId="{1159C4AE-40A6-2E27-9C09-2958F57F3603}"/>
          </ac:spMkLst>
        </pc:spChg>
        <pc:spChg chg="add del">
          <ac:chgData name="Chiung-Wen Hsu" userId="a19ac5f6ef44e318" providerId="LiveId" clId="{D2082EB8-AF4D-4AB1-B443-D25440237FE9}" dt="2026-05-14T03:56:53.972" v="8459" actId="22"/>
          <ac:spMkLst>
            <pc:docMk/>
            <pc:sldMk cId="11781461" sldId="357"/>
            <ac:spMk id="8" creationId="{9B291508-F033-277E-B69A-AA3FD141BD7B}"/>
          </ac:spMkLst>
        </pc:spChg>
        <pc:picChg chg="mod">
          <ac:chgData name="Chiung-Wen Hsu" userId="a19ac5f6ef44e318" providerId="LiveId" clId="{D2082EB8-AF4D-4AB1-B443-D25440237FE9}" dt="2026-05-09T20:40:52.207" v="7111" actId="1076"/>
          <ac:picMkLst>
            <pc:docMk/>
            <pc:sldMk cId="11781461" sldId="357"/>
            <ac:picMk id="4" creationId="{7EC2597B-1C0C-B477-7366-7080EE5D10E4}"/>
          </ac:picMkLst>
        </pc:picChg>
      </pc:sldChg>
      <pc:sldChg chg="addSp delSp modSp add mod">
        <pc:chgData name="Chiung-Wen Hsu" userId="a19ac5f6ef44e318" providerId="LiveId" clId="{D2082EB8-AF4D-4AB1-B443-D25440237FE9}" dt="2026-05-14T07:20:16.783" v="9808" actId="20577"/>
        <pc:sldMkLst>
          <pc:docMk/>
          <pc:sldMk cId="2676894632" sldId="358"/>
        </pc:sldMkLst>
        <pc:spChg chg="add mod">
          <ac:chgData name="Chiung-Wen Hsu" userId="a19ac5f6ef44e318" providerId="LiveId" clId="{D2082EB8-AF4D-4AB1-B443-D25440237FE9}" dt="2026-05-14T07:20:16.783" v="9808" actId="20577"/>
          <ac:spMkLst>
            <pc:docMk/>
            <pc:sldMk cId="2676894632" sldId="358"/>
            <ac:spMk id="5" creationId="{F7732DAA-AEF1-D77E-2299-A697B485032C}"/>
          </ac:spMkLst>
        </pc:spChg>
      </pc:sldChg>
      <pc:sldChg chg="addSp modSp add mod">
        <pc:chgData name="Chiung-Wen Hsu" userId="a19ac5f6ef44e318" providerId="LiveId" clId="{D2082EB8-AF4D-4AB1-B443-D25440237FE9}" dt="2026-05-11T23:45:01.939" v="8402" actId="20577"/>
        <pc:sldMkLst>
          <pc:docMk/>
          <pc:sldMk cId="3006023649" sldId="359"/>
        </pc:sldMkLst>
        <pc:spChg chg="add mod">
          <ac:chgData name="Chiung-Wen Hsu" userId="a19ac5f6ef44e318" providerId="LiveId" clId="{D2082EB8-AF4D-4AB1-B443-D25440237FE9}" dt="2026-05-11T23:45:01.939" v="8402" actId="20577"/>
          <ac:spMkLst>
            <pc:docMk/>
            <pc:sldMk cId="3006023649" sldId="359"/>
            <ac:spMk id="5" creationId="{F87E601F-D53C-3F51-B976-3E9A1B6EA998}"/>
          </ac:spMkLst>
        </pc:spChg>
      </pc:sldChg>
      <pc:sldChg chg="addSp delSp modSp add mod ord addAnim delAnim modAnim">
        <pc:chgData name="Chiung-Wen Hsu" userId="a19ac5f6ef44e318" providerId="LiveId" clId="{D2082EB8-AF4D-4AB1-B443-D25440237FE9}" dt="2026-05-14T07:02:19.682" v="9515" actId="13926"/>
        <pc:sldMkLst>
          <pc:docMk/>
          <pc:sldMk cId="2211749387" sldId="360"/>
        </pc:sldMkLst>
        <pc:spChg chg="add mod">
          <ac:chgData name="Chiung-Wen Hsu" userId="a19ac5f6ef44e318" providerId="LiveId" clId="{D2082EB8-AF4D-4AB1-B443-D25440237FE9}" dt="2026-05-14T07:02:19.682" v="9515" actId="13926"/>
          <ac:spMkLst>
            <pc:docMk/>
            <pc:sldMk cId="2211749387" sldId="360"/>
            <ac:spMk id="5" creationId="{9622B0B7-B7C7-210D-4300-9801B3B44184}"/>
          </ac:spMkLst>
        </pc:spChg>
        <pc:picChg chg="mod">
          <ac:chgData name="Chiung-Wen Hsu" userId="a19ac5f6ef44e318" providerId="LiveId" clId="{D2082EB8-AF4D-4AB1-B443-D25440237FE9}" dt="2026-05-14T06:37:30.641" v="9395" actId="1076"/>
          <ac:picMkLst>
            <pc:docMk/>
            <pc:sldMk cId="2211749387" sldId="360"/>
            <ac:picMk id="4" creationId="{B8DDE646-83F6-5C4D-BCEB-617CE0373C2A}"/>
          </ac:picMkLst>
        </pc:picChg>
        <pc:picChg chg="add mod">
          <ac:chgData name="Chiung-Wen Hsu" userId="a19ac5f6ef44e318" providerId="LiveId" clId="{D2082EB8-AF4D-4AB1-B443-D25440237FE9}" dt="2026-05-14T06:51:35.855" v="9472" actId="1076"/>
          <ac:picMkLst>
            <pc:docMk/>
            <pc:sldMk cId="2211749387" sldId="360"/>
            <ac:picMk id="7" creationId="{AF12EF7A-BC60-6A80-48BA-A63FFC3A26F8}"/>
          </ac:picMkLst>
        </pc:picChg>
        <pc:picChg chg="add del mod">
          <ac:chgData name="Chiung-Wen Hsu" userId="a19ac5f6ef44e318" providerId="LiveId" clId="{D2082EB8-AF4D-4AB1-B443-D25440237FE9}" dt="2026-05-14T06:41:15.082" v="9416" actId="21"/>
          <ac:picMkLst>
            <pc:docMk/>
            <pc:sldMk cId="2211749387" sldId="360"/>
            <ac:picMk id="9" creationId="{1E515243-5CCA-BB68-5D9B-805C26DFB675}"/>
          </ac:picMkLst>
        </pc:picChg>
        <pc:picChg chg="add del mod">
          <ac:chgData name="Chiung-Wen Hsu" userId="a19ac5f6ef44e318" providerId="LiveId" clId="{D2082EB8-AF4D-4AB1-B443-D25440237FE9}" dt="2026-05-14T06:49:58.132" v="9461" actId="21"/>
          <ac:picMkLst>
            <pc:docMk/>
            <pc:sldMk cId="2211749387" sldId="360"/>
            <ac:picMk id="11" creationId="{EF6BC0C8-FF59-478E-F893-149EDBE37F1B}"/>
          </ac:picMkLst>
        </pc:picChg>
        <pc:picChg chg="add mod">
          <ac:chgData name="Chiung-Wen Hsu" userId="a19ac5f6ef44e318" providerId="LiveId" clId="{D2082EB8-AF4D-4AB1-B443-D25440237FE9}" dt="2026-05-14T06:51:49.547" v="9476" actId="1076"/>
          <ac:picMkLst>
            <pc:docMk/>
            <pc:sldMk cId="2211749387" sldId="360"/>
            <ac:picMk id="12" creationId="{6EC7D723-700B-2826-1981-91604F132B4D}"/>
          </ac:picMkLst>
        </pc:picChg>
      </pc:sldChg>
      <pc:sldChg chg="addSp delSp modSp add mod ord modAnim">
        <pc:chgData name="Chiung-Wen Hsu" userId="a19ac5f6ef44e318" providerId="LiveId" clId="{D2082EB8-AF4D-4AB1-B443-D25440237FE9}" dt="2026-05-14T06:58:42.389" v="9507"/>
        <pc:sldMkLst>
          <pc:docMk/>
          <pc:sldMk cId="1049204752" sldId="361"/>
        </pc:sldMkLst>
        <pc:picChg chg="add mod">
          <ac:chgData name="Chiung-Wen Hsu" userId="a19ac5f6ef44e318" providerId="LiveId" clId="{D2082EB8-AF4D-4AB1-B443-D25440237FE9}" dt="2026-05-14T06:58:31.518" v="9506" actId="14100"/>
          <ac:picMkLst>
            <pc:docMk/>
            <pc:sldMk cId="1049204752" sldId="361"/>
            <ac:picMk id="5" creationId="{6179F175-43DC-6E22-80FE-52502E92A9B9}"/>
          </ac:picMkLst>
        </pc:picChg>
        <pc:picChg chg="add del mod">
          <ac:chgData name="Chiung-Wen Hsu" userId="a19ac5f6ef44e318" providerId="LiveId" clId="{D2082EB8-AF4D-4AB1-B443-D25440237FE9}" dt="2026-05-14T05:33:31.885" v="9244" actId="21"/>
          <ac:picMkLst>
            <pc:docMk/>
            <pc:sldMk cId="1049204752" sldId="361"/>
            <ac:picMk id="8" creationId="{160AB639-4FBF-8747-B0C2-F84185A1EDF5}"/>
          </ac:picMkLst>
        </pc:picChg>
        <pc:picChg chg="add mod">
          <ac:chgData name="Chiung-Wen Hsu" userId="a19ac5f6ef44e318" providerId="LiveId" clId="{D2082EB8-AF4D-4AB1-B443-D25440237FE9}" dt="2026-05-14T06:58:04.654" v="9501" actId="1076"/>
          <ac:picMkLst>
            <pc:docMk/>
            <pc:sldMk cId="1049204752" sldId="361"/>
            <ac:picMk id="10" creationId="{C273EF4C-18A9-0142-38EA-EA902D295C9E}"/>
          </ac:picMkLst>
        </pc:picChg>
        <pc:picChg chg="add del mod">
          <ac:chgData name="Chiung-Wen Hsu" userId="a19ac5f6ef44e318" providerId="LiveId" clId="{D2082EB8-AF4D-4AB1-B443-D25440237FE9}" dt="2026-05-14T06:37:25.555" v="9394" actId="21"/>
          <ac:picMkLst>
            <pc:docMk/>
            <pc:sldMk cId="1049204752" sldId="361"/>
            <ac:picMk id="12" creationId="{BCDD0F52-5AD9-BAAC-A89F-7A2AF551F380}"/>
          </ac:picMkLst>
        </pc:picChg>
      </pc:sldChg>
      <pc:sldChg chg="addSp delSp modSp add del mod ord">
        <pc:chgData name="Chiung-Wen Hsu" userId="a19ac5f6ef44e318" providerId="LiveId" clId="{D2082EB8-AF4D-4AB1-B443-D25440237FE9}" dt="2026-05-14T09:47:52.829" v="9904" actId="2696"/>
        <pc:sldMkLst>
          <pc:docMk/>
          <pc:sldMk cId="1703261255" sldId="362"/>
        </pc:sldMkLst>
        <pc:spChg chg="add del mod">
          <ac:chgData name="Chiung-Wen Hsu" userId="a19ac5f6ef44e318" providerId="LiveId" clId="{D2082EB8-AF4D-4AB1-B443-D25440237FE9}" dt="2026-05-14T09:46:07.088" v="9887"/>
          <ac:spMkLst>
            <pc:docMk/>
            <pc:sldMk cId="1703261255" sldId="362"/>
            <ac:spMk id="5" creationId="{7991EABB-18BE-C116-77F0-0141D03D6AD0}"/>
          </ac:spMkLst>
        </pc:spChg>
      </pc:sldChg>
      <pc:sldChg chg="addSp modSp add mod ord modShow">
        <pc:chgData name="Chiung-Wen Hsu" userId="a19ac5f6ef44e318" providerId="LiveId" clId="{D2082EB8-AF4D-4AB1-B443-D25440237FE9}" dt="2026-05-14T09:48:11.470" v="9905" actId="729"/>
        <pc:sldMkLst>
          <pc:docMk/>
          <pc:sldMk cId="887069901" sldId="363"/>
        </pc:sldMkLst>
        <pc:spChg chg="add mod">
          <ac:chgData name="Chiung-Wen Hsu" userId="a19ac5f6ef44e318" providerId="LiveId" clId="{D2082EB8-AF4D-4AB1-B443-D25440237FE9}" dt="2026-05-14T09:41:57.873" v="9863" actId="1076"/>
          <ac:spMkLst>
            <pc:docMk/>
            <pc:sldMk cId="887069901" sldId="363"/>
            <ac:spMk id="5" creationId="{E78E843A-E89F-8617-0313-2B5E14444CB5}"/>
          </ac:spMkLst>
        </pc:spChg>
      </pc:sldChg>
      <pc:sldChg chg="addSp delSp modSp add mod ord modAnim">
        <pc:chgData name="Chiung-Wen Hsu" userId="a19ac5f6ef44e318" providerId="LiveId" clId="{D2082EB8-AF4D-4AB1-B443-D25440237FE9}" dt="2026-05-14T06:56:42.916" v="9498"/>
        <pc:sldMkLst>
          <pc:docMk/>
          <pc:sldMk cId="2180464012" sldId="364"/>
        </pc:sldMkLst>
        <pc:spChg chg="add del mod">
          <ac:chgData name="Chiung-Wen Hsu" userId="a19ac5f6ef44e318" providerId="LiveId" clId="{D2082EB8-AF4D-4AB1-B443-D25440237FE9}" dt="2026-05-14T04:52:35.101" v="8498"/>
          <ac:spMkLst>
            <pc:docMk/>
            <pc:sldMk cId="2180464012" sldId="364"/>
            <ac:spMk id="3" creationId="{FE0896CB-12A4-2D97-C78D-75E4153367EA}"/>
          </ac:spMkLst>
        </pc:spChg>
        <pc:spChg chg="add mod">
          <ac:chgData name="Chiung-Wen Hsu" userId="a19ac5f6ef44e318" providerId="LiveId" clId="{D2082EB8-AF4D-4AB1-B443-D25440237FE9}" dt="2026-05-14T06:30:21.419" v="9342" actId="13926"/>
          <ac:spMkLst>
            <pc:docMk/>
            <pc:sldMk cId="2180464012" sldId="364"/>
            <ac:spMk id="5" creationId="{0F0D7FC7-A0AF-05F4-E5FE-8E8D5BF59F79}"/>
          </ac:spMkLst>
        </pc:spChg>
        <pc:spChg chg="del">
          <ac:chgData name="Chiung-Wen Hsu" userId="a19ac5f6ef44e318" providerId="LiveId" clId="{D2082EB8-AF4D-4AB1-B443-D25440237FE9}" dt="2026-05-14T04:52:35.087" v="8496" actId="21"/>
          <ac:spMkLst>
            <pc:docMk/>
            <pc:sldMk cId="2180464012" sldId="364"/>
            <ac:spMk id="6" creationId="{6F1FBB72-726C-EB50-3688-708CC8739B0D}"/>
          </ac:spMkLst>
        </pc:spChg>
        <pc:spChg chg="add mod">
          <ac:chgData name="Chiung-Wen Hsu" userId="a19ac5f6ef44e318" providerId="LiveId" clId="{D2082EB8-AF4D-4AB1-B443-D25440237FE9}" dt="2026-05-14T06:34:34.698" v="9374" actId="12"/>
          <ac:spMkLst>
            <pc:docMk/>
            <pc:sldMk cId="2180464012" sldId="364"/>
            <ac:spMk id="7" creationId="{C298C803-2E3A-2953-00A1-236E6CDFF2B6}"/>
          </ac:spMkLst>
        </pc:spChg>
        <pc:spChg chg="add mod">
          <ac:chgData name="Chiung-Wen Hsu" userId="a19ac5f6ef44e318" providerId="LiveId" clId="{D2082EB8-AF4D-4AB1-B443-D25440237FE9}" dt="2026-05-14T06:34:16.382" v="9373" actId="1076"/>
          <ac:spMkLst>
            <pc:docMk/>
            <pc:sldMk cId="2180464012" sldId="364"/>
            <ac:spMk id="8" creationId="{05510C67-2DB5-7E5A-0386-F505953E400A}"/>
          </ac:spMkLst>
        </pc:spChg>
        <pc:spChg chg="add mod">
          <ac:chgData name="Chiung-Wen Hsu" userId="a19ac5f6ef44e318" providerId="LiveId" clId="{D2082EB8-AF4D-4AB1-B443-D25440237FE9}" dt="2026-05-14T06:55:00.755" v="9489" actId="20577"/>
          <ac:spMkLst>
            <pc:docMk/>
            <pc:sldMk cId="2180464012" sldId="364"/>
            <ac:spMk id="12" creationId="{19E680BA-EE93-A4EA-9053-26B075C2DA12}"/>
          </ac:spMkLst>
        </pc:spChg>
        <pc:picChg chg="mod">
          <ac:chgData name="Chiung-Wen Hsu" userId="a19ac5f6ef44e318" providerId="LiveId" clId="{D2082EB8-AF4D-4AB1-B443-D25440237FE9}" dt="2026-05-14T04:52:46.504" v="8500" actId="14100"/>
          <ac:picMkLst>
            <pc:docMk/>
            <pc:sldMk cId="2180464012" sldId="364"/>
            <ac:picMk id="4" creationId="{8054C7A0-F7BF-4A10-24B1-D1EDD2E08F8B}"/>
          </ac:picMkLst>
        </pc:picChg>
        <pc:picChg chg="add mod">
          <ac:chgData name="Chiung-Wen Hsu" userId="a19ac5f6ef44e318" providerId="LiveId" clId="{D2082EB8-AF4D-4AB1-B443-D25440237FE9}" dt="2026-05-14T06:33:52.724" v="9370" actId="1076"/>
          <ac:picMkLst>
            <pc:docMk/>
            <pc:sldMk cId="2180464012" sldId="364"/>
            <ac:picMk id="10" creationId="{77AC62AF-01B3-C141-1793-21E7486360AA}"/>
          </ac:picMkLst>
        </pc:picChg>
      </pc:sldChg>
      <pc:sldChg chg="addSp delSp modSp add del mod ord">
        <pc:chgData name="Chiung-Wen Hsu" userId="a19ac5f6ef44e318" providerId="LiveId" clId="{D2082EB8-AF4D-4AB1-B443-D25440237FE9}" dt="2026-05-14T07:05:34.069" v="9522" actId="2696"/>
        <pc:sldMkLst>
          <pc:docMk/>
          <pc:sldMk cId="3681847055" sldId="365"/>
        </pc:sldMkLst>
        <pc:picChg chg="add del mod">
          <ac:chgData name="Chiung-Wen Hsu" userId="a19ac5f6ef44e318" providerId="LiveId" clId="{D2082EB8-AF4D-4AB1-B443-D25440237FE9}" dt="2026-05-14T06:50:30.919" v="9464" actId="21"/>
          <ac:picMkLst>
            <pc:docMk/>
            <pc:sldMk cId="3681847055" sldId="365"/>
            <ac:picMk id="5" creationId="{6EC7D723-700B-2826-1981-91604F132B4D}"/>
          </ac:picMkLst>
        </pc:picChg>
      </pc:sldChg>
      <pc:sldChg chg="addSp modSp add mod ord modShow">
        <pc:chgData name="Chiung-Wen Hsu" userId="a19ac5f6ef44e318" providerId="LiveId" clId="{D2082EB8-AF4D-4AB1-B443-D25440237FE9}" dt="2026-05-14T07:23:46.486" v="9843" actId="729"/>
        <pc:sldMkLst>
          <pc:docMk/>
          <pc:sldMk cId="2293994940" sldId="366"/>
        </pc:sldMkLst>
        <pc:picChg chg="add mod">
          <ac:chgData name="Chiung-Wen Hsu" userId="a19ac5f6ef44e318" providerId="LiveId" clId="{D2082EB8-AF4D-4AB1-B443-D25440237FE9}" dt="2026-05-14T05:47:03.731" v="9262" actId="1076"/>
          <ac:picMkLst>
            <pc:docMk/>
            <pc:sldMk cId="2293994940" sldId="366"/>
            <ac:picMk id="5" creationId="{91959CFC-A15A-4438-8C45-200E3DDB7AEC}"/>
          </ac:picMkLst>
        </pc:picChg>
      </pc:sldChg>
      <pc:sldChg chg="addSp modSp add mod ord modAnim">
        <pc:chgData name="Chiung-Wen Hsu" userId="a19ac5f6ef44e318" providerId="LiveId" clId="{D2082EB8-AF4D-4AB1-B443-D25440237FE9}" dt="2026-05-14T06:55:19.527" v="9491" actId="1076"/>
        <pc:sldMkLst>
          <pc:docMk/>
          <pc:sldMk cId="3814967517" sldId="367"/>
        </pc:sldMkLst>
        <pc:spChg chg="add mod">
          <ac:chgData name="Chiung-Wen Hsu" userId="a19ac5f6ef44e318" providerId="LiveId" clId="{D2082EB8-AF4D-4AB1-B443-D25440237FE9}" dt="2026-05-14T06:55:19.527" v="9491" actId="1076"/>
          <ac:spMkLst>
            <pc:docMk/>
            <pc:sldMk cId="3814967517" sldId="367"/>
            <ac:spMk id="9" creationId="{2877A898-FA22-F7AE-4C09-FA2E74083F6F}"/>
          </ac:spMkLst>
        </pc:spChg>
        <pc:picChg chg="add mod">
          <ac:chgData name="Chiung-Wen Hsu" userId="a19ac5f6ef44e318" providerId="LiveId" clId="{D2082EB8-AF4D-4AB1-B443-D25440237FE9}" dt="2026-05-14T06:54:41.205" v="9487" actId="1076"/>
          <ac:picMkLst>
            <pc:docMk/>
            <pc:sldMk cId="3814967517" sldId="367"/>
            <ac:picMk id="5" creationId="{4F66F4B4-33DE-45AF-CCE8-9E3D50FCCEC1}"/>
          </ac:picMkLst>
        </pc:picChg>
        <pc:picChg chg="add mod">
          <ac:chgData name="Chiung-Wen Hsu" userId="a19ac5f6ef44e318" providerId="LiveId" clId="{D2082EB8-AF4D-4AB1-B443-D25440237FE9}" dt="2026-05-14T06:54:36.526" v="9486"/>
          <ac:picMkLst>
            <pc:docMk/>
            <pc:sldMk cId="3814967517" sldId="367"/>
            <ac:picMk id="7" creationId="{EAF1F51D-9D74-3177-7B32-D38D39C4A6FB}"/>
          </ac:picMkLst>
        </pc:picChg>
      </pc:sldChg>
      <pc:sldChg chg="addSp delSp modSp add mod ord modAnim">
        <pc:chgData name="Chiung-Wen Hsu" userId="a19ac5f6ef44e318" providerId="LiveId" clId="{D2082EB8-AF4D-4AB1-B443-D25440237FE9}" dt="2026-05-14T07:05:07.637" v="9521" actId="21"/>
        <pc:sldMkLst>
          <pc:docMk/>
          <pc:sldMk cId="1116810973" sldId="368"/>
        </pc:sldMkLst>
        <pc:spChg chg="add del mod">
          <ac:chgData name="Chiung-Wen Hsu" userId="a19ac5f6ef44e318" providerId="LiveId" clId="{D2082EB8-AF4D-4AB1-B443-D25440237FE9}" dt="2026-05-14T07:05:02.566" v="9520" actId="21"/>
          <ac:spMkLst>
            <pc:docMk/>
            <pc:sldMk cId="1116810973" sldId="368"/>
            <ac:spMk id="8" creationId="{3CDF91D2-7409-1E41-B1F8-A2C1B7FBBDEE}"/>
          </ac:spMkLst>
        </pc:spChg>
        <pc:spChg chg="add del mod">
          <ac:chgData name="Chiung-Wen Hsu" userId="a19ac5f6ef44e318" providerId="LiveId" clId="{D2082EB8-AF4D-4AB1-B443-D25440237FE9}" dt="2026-05-14T06:49:41.964" v="9459" actId="21"/>
          <ac:spMkLst>
            <pc:docMk/>
            <pc:sldMk cId="1116810973" sldId="368"/>
            <ac:spMk id="9" creationId="{96073E56-988D-4603-BBBA-DF39399C63A9}"/>
          </ac:spMkLst>
        </pc:spChg>
        <pc:spChg chg="add del mod">
          <ac:chgData name="Chiung-Wen Hsu" userId="a19ac5f6ef44e318" providerId="LiveId" clId="{D2082EB8-AF4D-4AB1-B443-D25440237FE9}" dt="2026-05-14T07:05:07.637" v="9521" actId="21"/>
          <ac:spMkLst>
            <pc:docMk/>
            <pc:sldMk cId="1116810973" sldId="368"/>
            <ac:spMk id="10" creationId="{98F4660B-4FD6-D671-8DA4-3D2EC70B971A}"/>
          </ac:spMkLst>
        </pc:spChg>
        <pc:picChg chg="add del mod">
          <ac:chgData name="Chiung-Wen Hsu" userId="a19ac5f6ef44e318" providerId="LiveId" clId="{D2082EB8-AF4D-4AB1-B443-D25440237FE9}" dt="2026-05-14T06:46:47.530" v="9443" actId="21"/>
          <ac:picMkLst>
            <pc:docMk/>
            <pc:sldMk cId="1116810973" sldId="368"/>
            <ac:picMk id="3" creationId="{4E6CE95F-B41F-5A87-8835-EE1305FBC5C5}"/>
          </ac:picMkLst>
        </pc:picChg>
        <pc:picChg chg="add mod">
          <ac:chgData name="Chiung-Wen Hsu" userId="a19ac5f6ef44e318" providerId="LiveId" clId="{D2082EB8-AF4D-4AB1-B443-D25440237FE9}" dt="2026-05-14T06:46:15.801" v="9440" actId="1440"/>
          <ac:picMkLst>
            <pc:docMk/>
            <pc:sldMk cId="1116810973" sldId="368"/>
            <ac:picMk id="7" creationId="{D9FE6C73-204D-1C5D-4128-B7BCF3E2931F}"/>
          </ac:picMkLst>
        </pc:picChg>
      </pc:sldChg>
      <pc:sldChg chg="add del">
        <pc:chgData name="Chiung-Wen Hsu" userId="a19ac5f6ef44e318" providerId="LiveId" clId="{D2082EB8-AF4D-4AB1-B443-D25440237FE9}" dt="2026-05-14T06:42:48.491" v="9423" actId="2696"/>
        <pc:sldMkLst>
          <pc:docMk/>
          <pc:sldMk cId="198384007" sldId="36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1:07.40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09.72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38,'3'-3,"0"-3,3 0,1-3,0 1,1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10.812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 0,'-3'3,"0"3,-1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19.43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 86,'0'-2,"0"-7,-3-4,0-2,0-1,0-1,1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20.69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1,'0'2,"0"7,3 1,0 2,3-2,0-1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21.61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26.74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6,'0'-2,"0"-1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27.46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16,'0'-3,"0"-3,0-1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4:40.03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5:57.97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5:58.90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1:08.60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16,'0'-3,"0"-3,0-1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6:38.69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1:23.01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1,'5'0,"4"0,1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1:23.66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0,'0'8,"0"10,6 18,0 5,1 2,-2 3,-1 2,-2-5,0 1,-2-4,0-1,0-5,2-8,1-6,0-4,0-4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3:46.45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3:45.47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6T06:53:47.44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06.200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5T15:13:09.11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1,'3'0,"5"0,5 0,3 0,-2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E978-F17C-4725-9567-B96B5D751DC6}" type="datetimeFigureOut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2F2A-497F-41F3-9408-F567DC833C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8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2F2A-497F-41F3-9408-F567DC833C9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51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2F2A-497F-41F3-9408-F567DC833C9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35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2F2A-497F-41F3-9408-F567DC833C9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72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F6CF0-5F53-0A90-727F-E7F531F94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FFDF0A-F07B-2CE0-6C52-9A13F6D1D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702FA9-A342-C34F-FE84-CDE5B35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BB76-493D-462E-B63B-9088D88B5E43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79296-27C4-32D1-141D-3367F714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AAA6B1-3DE5-21F1-3554-CAF7F275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97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443F4-C1AE-36F8-B2C3-D7805478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200D752-74C7-DD7E-AC19-56426B632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906506-445C-3BE6-C27A-8C2A4841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DEBA-927A-4BF0-AF66-8BA1863EF7CC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FABB44-B6C7-BF6D-AC51-9E7EEED4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EE1D61-03DE-80C7-F979-3AF0F7DA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3D9E3A-7E12-FB0F-0E2A-2AF1D9E8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8D081F-64F2-5EB0-3312-42771E92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309A45-8DA7-1CFB-9CA9-0574FB0C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6033-104E-46D4-8EC9-0AEE642F5EB2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981C9F-D32C-E076-2D5A-408311DF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9CF2A-AC9A-EB55-5999-10E61599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AC8B-4CA3-8555-AE6E-E047F2DD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4C4F5-85EA-721B-5C2E-D6D10F77D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5D39FE-44A2-C8D7-4283-82881421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043D-1760-422A-B10A-A4148BBBFE5C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ED79D5-F1FB-267F-2FE3-54B9C5C7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A68602-80E1-D73A-4D78-255461CF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32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F2036B-78F5-2CAB-CED8-ED613171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9C71ED-1882-28B0-995D-DC062BD77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9AE6DA-F0FC-9923-9C3E-D0EA05B8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3DD-8309-4D96-9BA1-2938F2E32E96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2C8991-B9BD-2524-A548-BEB1693A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0F36F3-7F70-F1C2-B68C-9CC51E47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06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60397F-A73B-3C3B-59D4-2E3344A1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CA5426-B922-78C9-E3A1-2F97BCC33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6BF4C7-4FE0-6FB9-A602-D7EC0A6F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6AD5A4-96BB-664E-0ADF-61D65622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0FE-9D37-44E8-9526-F13D6A7BD2AD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C1628A-1E9D-9150-7670-ACC6CB19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EE10CB-9D14-6B73-8A4C-1F829364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27BD15-10A5-D14F-5BDC-F88FCC9A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5AE4CA-6A90-75D7-CCE3-E041BB2B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2EC4D63-1F85-8E03-DDF8-042EA1DEE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DF7DB2-E663-CF96-3F87-7A65D6D5C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35B4277-5FD6-65BA-8287-2FE657135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F2E5E2F-EE18-1EBB-F372-1641B30D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A71D-147E-442C-BA64-7CB2100699EE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AD36B0-18A8-93C9-6995-EA318B16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50F61B-5A89-0052-3538-9BFA8941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9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781679-4185-D78F-FC0B-2B6938CC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BDC0BB-CC3C-9EF1-6323-D9B4BD8E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C5C4-BF4D-4849-B194-2581575A1201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FBEDFE-9861-8770-F5AB-A15DA1B1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71505D-2C11-C980-C90F-488FBD85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7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512B168-CE5A-9A09-9EA1-9956D41A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EF7B-005C-49DB-991F-C51C9F797C6C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9325F94-6D09-AB8F-4978-25EF4A7D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0FA01C-179B-2467-7DD7-4C0B52C0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08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1B952-19FD-26F4-7B8E-05D0BCBA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47932B-3323-0637-72F1-7E7DD388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CE6C1B-22DE-4C46-CEDA-9A255E89C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3F7673-45C0-49EE-441D-D2E9A99E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7367-C494-46D4-874A-AFFFDB2392D9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56544F-0FD6-DC5B-C9ED-AEC02A3F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459AC-A9FA-928B-B431-CDBB56B1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01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F4263C-C7DA-38AD-184A-8544F670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0A63DC2-F619-E24A-AB1D-0C8C79A54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F5E83D-AEF7-0A7E-60B5-24123CECC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2CFB6C-55C3-3E58-3E7C-FAF1F6D8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E26E-C442-4B0E-8EA9-4812D5DEAB0F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7A2D09-435A-41A7-B6B6-42CB4A0B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229434-C211-5D1C-992B-E09ED6F1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9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EF295DA-138B-D841-FC53-FE1A59ED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666DBF-2D96-ECA0-574E-6CA80DC89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AD0CD1-1405-8A19-B809-551927D2F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8A0A63-D2C7-41F9-80EB-6278AED6B8F7}" type="datetime1">
              <a:rPr lang="zh-TW" altLang="en-US" smtClean="0"/>
              <a:t>2026/5/14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AD0EC5-8180-96D6-B146-BE9DEE0A7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8F2FDB-F4FE-FEC8-6CA9-B38ACE4F2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71E4B-CFAE-43B2-AEE5-2714FAE1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2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3.xml"/><Relationship Id="rId18" Type="http://schemas.openxmlformats.org/officeDocument/2006/relationships/image" Target="../media/image26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23.png"/><Relationship Id="rId17" Type="http://schemas.openxmlformats.org/officeDocument/2006/relationships/customXml" Target="../ink/ink15.xml"/><Relationship Id="rId2" Type="http://schemas.openxmlformats.org/officeDocument/2006/relationships/image" Target="../media/image2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22.png"/><Relationship Id="rId19" Type="http://schemas.openxmlformats.org/officeDocument/2006/relationships/customXml" Target="../ink/ink16.xml"/><Relationship Id="rId4" Type="http://schemas.openxmlformats.org/officeDocument/2006/relationships/image" Target="../media/image19.png"/><Relationship Id="rId9" Type="http://schemas.openxmlformats.org/officeDocument/2006/relationships/customXml" Target="../ink/ink11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40.png"/><Relationship Id="rId4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頭等艙式機上餐飲">
            <a:extLst>
              <a:ext uri="{FF2B5EF4-FFF2-40B4-BE49-F238E27FC236}">
                <a16:creationId xmlns:a16="http://schemas.microsoft.com/office/drawing/2014/main" id="{5F78A1AB-4B33-989F-5A7C-D708796F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-45585" y="0"/>
            <a:ext cx="9669656" cy="685800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7BCCEFF-5051-BEA5-E244-E04ACD59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74" y="0"/>
            <a:ext cx="9199955" cy="3767511"/>
          </a:xfrm>
        </p:spPr>
        <p:txBody>
          <a:bodyPr>
            <a:noAutofit/>
          </a:bodyPr>
          <a:lstStyle/>
          <a:p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解鎖雲端上的品味</a:t>
            </a:r>
            <a:r>
              <a:rPr lang="en-US" altLang="zh-TW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br>
              <a:rPr lang="en-US" altLang="zh-TW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探討</a:t>
            </a:r>
            <a:r>
              <a:rPr lang="zh-TW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商務艙</a:t>
            </a:r>
            <a:r>
              <a:rPr lang="zh-TW" altLang="en-US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旅</a:t>
            </a:r>
            <a:r>
              <a:rPr lang="zh-TW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客</a:t>
            </a:r>
            <a:br>
              <a:rPr lang="en-US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對於</a:t>
            </a:r>
            <a:r>
              <a:rPr lang="zh-TW" altLang="en-US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清酒</a:t>
            </a:r>
            <a:r>
              <a:rPr lang="zh-TW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搭配</a:t>
            </a:r>
            <a:r>
              <a:rPr lang="zh-TW" altLang="en-US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餐食</a:t>
            </a:r>
            <a:r>
              <a:rPr lang="zh-TW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4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br>
              <a:rPr lang="en-US" altLang="zh-TW" sz="4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C4BD10-5A18-5561-2A6A-2024C5460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602" y="5164708"/>
            <a:ext cx="4744398" cy="1191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 究 生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許瓊文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方進義 特聘教授</a:t>
            </a:r>
          </a:p>
          <a:p>
            <a:pPr marL="0" indent="0">
              <a:buNone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98A113-6797-6110-C168-9E9E1DFA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3213" y="6494956"/>
            <a:ext cx="2743200" cy="365125"/>
          </a:xfrm>
        </p:spPr>
        <p:txBody>
          <a:bodyPr/>
          <a:lstStyle/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3E3724E2-92AD-C762-B2A5-98758DE925EB}"/>
                  </a:ext>
                </a:extLst>
              </p14:cNvPr>
              <p14:cNvContentPartPr/>
              <p14:nvPr/>
            </p14:nvContentPartPr>
            <p14:xfrm>
              <a:off x="11155495" y="6494956"/>
              <a:ext cx="360" cy="3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3E3724E2-92AD-C762-B2A5-98758DE925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6855" y="6441316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2BD72879-80BD-4EE5-A61A-F25FF9F31BE7}"/>
                  </a:ext>
                </a:extLst>
              </p14:cNvPr>
              <p14:cNvContentPartPr/>
              <p14:nvPr/>
            </p14:nvContentPartPr>
            <p14:xfrm>
              <a:off x="11221735" y="6356356"/>
              <a:ext cx="360" cy="576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2BD72879-80BD-4EE5-A61A-F25FF9F31B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3095" y="6302356"/>
                <a:ext cx="18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A37ECF83-B601-7541-EEA7-3396901BE3F8}"/>
                  </a:ext>
                </a:extLst>
              </p14:cNvPr>
              <p14:cNvContentPartPr/>
              <p14:nvPr/>
            </p14:nvContentPartPr>
            <p14:xfrm>
              <a:off x="10207975" y="3081076"/>
              <a:ext cx="936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A37ECF83-B601-7541-EEA7-3396901BE3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99335" y="3027436"/>
                <a:ext cx="27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4D7085E2-A69F-77A2-8AFE-78317D81724A}"/>
                  </a:ext>
                </a:extLst>
              </p14:cNvPr>
              <p14:cNvContentPartPr/>
              <p14:nvPr/>
            </p14:nvContentPartPr>
            <p14:xfrm>
              <a:off x="12385975" y="4799356"/>
              <a:ext cx="15480" cy="18540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4D7085E2-A69F-77A2-8AFE-78317D8172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6975" y="4745356"/>
                <a:ext cx="33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3B7333B9-619C-F627-56EA-29192A596D3E}"/>
                  </a:ext>
                </a:extLst>
              </p14:cNvPr>
              <p14:cNvContentPartPr/>
              <p14:nvPr/>
            </p14:nvContentPartPr>
            <p14:xfrm>
              <a:off x="11233255" y="6494956"/>
              <a:ext cx="360" cy="36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3B7333B9-619C-F627-56EA-29192A596D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24255" y="6441316"/>
                <a:ext cx="1800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F6CD1C2A-B500-0B46-01DE-C637F61DE6A5}"/>
              </a:ext>
            </a:extLst>
          </p:cNvPr>
          <p:cNvGrpSpPr/>
          <p:nvPr/>
        </p:nvGrpSpPr>
        <p:grpSpPr>
          <a:xfrm>
            <a:off x="11100055" y="6544996"/>
            <a:ext cx="16920" cy="50040"/>
            <a:chOff x="11100055" y="6544996"/>
            <a:chExt cx="16920" cy="50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69D15565-F4AE-AF82-DD00-A6A87C153694}"/>
                    </a:ext>
                  </a:extLst>
                </p14:cNvPr>
                <p14:cNvContentPartPr/>
                <p14:nvPr/>
              </p14:nvContentPartPr>
              <p14:xfrm>
                <a:off x="11100055" y="6544996"/>
                <a:ext cx="360" cy="36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69D15565-F4AE-AF82-DD00-A6A87C1536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1055" y="6490996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30FA89C8-C0F3-6B1A-A372-8F2074528FCB}"/>
                    </a:ext>
                  </a:extLst>
                </p14:cNvPr>
                <p14:cNvContentPartPr/>
                <p14:nvPr/>
              </p14:nvContentPartPr>
              <p14:xfrm>
                <a:off x="11116615" y="6594676"/>
                <a:ext cx="360" cy="3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30FA89C8-C0F3-6B1A-A372-8F2074528F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07975" y="6541036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255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BA252-F7F7-EE6D-486F-0C15FF40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0890923C-B021-81EA-6AD9-A8A55BE95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88466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BAC750F-D312-8D51-20BA-C89CD548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047266D-E281-7E33-9DD1-CB6DFEC0D4C6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A08AD9C-5AF8-6FCB-E855-A8D94AE5FBC9}"/>
              </a:ext>
            </a:extLst>
          </p:cNvPr>
          <p:cNvSpPr txBox="1"/>
          <p:nvPr/>
        </p:nvSpPr>
        <p:spPr>
          <a:xfrm>
            <a:off x="680484" y="534895"/>
            <a:ext cx="6230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第貳章 文獻回顧 </a:t>
            </a:r>
            <a:endParaRPr lang="zh-TW" altLang="en-US" sz="40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B8E68F8-6A1A-CA41-E83C-6C2BBE90401F}"/>
              </a:ext>
            </a:extLst>
          </p:cNvPr>
          <p:cNvSpPr txBox="1">
            <a:spLocks/>
          </p:cNvSpPr>
          <p:nvPr/>
        </p:nvSpPr>
        <p:spPr>
          <a:xfrm>
            <a:off x="741796" y="1912919"/>
            <a:ext cx="10789214" cy="326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消費者感官與文化的適口性框架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清酒的產品屬性與文化內涵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葡萄酒風格分類與餐酒搭配之原則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威士忌產品定位與其在航空酒單中之角色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航空客艙環境的感官體驗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68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6A573-8211-B901-9637-29505DD8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60D24FDD-7250-0AA1-AC29-5A495AEA2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41514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FE6A81-DFD5-877E-EA0F-A9F08A07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799209-B0A4-3F96-FD4B-5593F371EF57}"/>
              </a:ext>
            </a:extLst>
          </p:cNvPr>
          <p:cNvSpPr txBox="1"/>
          <p:nvPr/>
        </p:nvSpPr>
        <p:spPr>
          <a:xfrm>
            <a:off x="699406" y="680730"/>
            <a:ext cx="880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消費者感官與文化適口性框架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B034FA1-D102-42DD-191D-F69A4DBA636A}"/>
              </a:ext>
            </a:extLst>
          </p:cNvPr>
          <p:cNvSpPr txBox="1"/>
          <p:nvPr/>
        </p:nvSpPr>
        <p:spPr>
          <a:xfrm>
            <a:off x="533380" y="1749222"/>
            <a:ext cx="9720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綜合適口性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(Comprehensive Palatability):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引用 Nakamura et al. (2017) 模型，分為三大構面 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愉悅性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(Rewarding)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味覺與嗅覺的直接美味感受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文化性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(Cultural)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喚起文化聯想與認同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如：清酒配和食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(Informational)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獲得釀造、產地知識的滿足感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93D963E-9358-3F61-1523-9351B11F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319" y="18130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C8F0D-16BF-8FDC-EBC2-48A798E65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6571EB0C-07F8-D1E1-8075-6EB3D174C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41514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FA64A7A-0FFE-4A48-F7F2-5BB12367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27BF2FC-C1DC-1661-1AAD-642FE937E520}"/>
              </a:ext>
            </a:extLst>
          </p:cNvPr>
          <p:cNvSpPr txBox="1"/>
          <p:nvPr/>
        </p:nvSpPr>
        <p:spPr>
          <a:xfrm>
            <a:off x="699406" y="680730"/>
            <a:ext cx="880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清酒的產品屬性與文化內涵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E9CA0F1-A3A3-0C26-104F-87B059794C57}"/>
              </a:ext>
            </a:extLst>
          </p:cNvPr>
          <p:cNvSpPr txBox="1"/>
          <p:nvPr/>
        </p:nvSpPr>
        <p:spPr>
          <a:xfrm>
            <a:off x="699406" y="1551214"/>
            <a:ext cx="11304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風味決定因素：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原料米、精米步合、酵母、發酵溫度等形塑香氣與口感。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Kitamoto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2002) 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SSI </a:t>
            </a:r>
            <a:r>
              <a:rPr lang="zh-TW" altLang="zh-TW" sz="2000" b="1" dirty="0"/>
              <a:t>（</a:t>
            </a:r>
            <a:r>
              <a:rPr lang="en-US" altLang="zh-TW" sz="2000" b="1" dirty="0"/>
              <a:t>Sake Service Institute, SSI</a:t>
            </a:r>
            <a:r>
              <a:rPr lang="zh-TW" altLang="zh-TW" sz="2000" b="1" dirty="0"/>
              <a:t>，</a:t>
            </a:r>
            <a:r>
              <a:rPr lang="en-US" altLang="zh-TW" sz="2000" b="1" dirty="0"/>
              <a:t>2021</a:t>
            </a:r>
            <a:r>
              <a:rPr lang="zh-TW" altLang="zh-TW" sz="2000" b="1" dirty="0"/>
              <a:t>）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四大分類搭餐原則：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薰酒： 適合刺身、白肉魚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爽酒： 百搭型，適合多數日常料理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醇酒： 適合燒烤、燉煮或奶油醬料理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熟酒： 適合重口味醬汁或作餐後酒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服務變項： 飲用溫度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冰鎮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溫熱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與器皿顯著影響香氣揮發與口感 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</a:t>
            </a:r>
            <a:r>
              <a:rPr lang="zh-TW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Hornsey, I. S. (2012). </a:t>
            </a:r>
            <a:r>
              <a:rPr lang="zh-TW" altLang="zh-TW" sz="16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Chemistry and Biology of Winemaking</a:t>
            </a:r>
            <a:endParaRPr lang="zh-TW" altLang="en-US" sz="1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7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F86F-7FE5-1160-40EF-8F3A8FA4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8054C7A0-F7BF-4A10-24B1-D1EDD2E08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90745" y="0"/>
            <a:ext cx="12194260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C8FEC00-8B8B-7A6D-0F2B-40680C93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F0D7FC7-A0AF-05F4-E5FE-8E8D5BF59F79}"/>
              </a:ext>
            </a:extLst>
          </p:cNvPr>
          <p:cNvSpPr txBox="1"/>
          <p:nvPr/>
        </p:nvSpPr>
        <p:spPr>
          <a:xfrm flipH="1">
            <a:off x="398722" y="328663"/>
            <a:ext cx="46570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清酒的定義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日本酒在</a:t>
            </a:r>
            <a:r>
              <a:rPr lang="zh-TW" altLang="en-US" sz="20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酒稅法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上，稱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清酒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一定要用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米麴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作為發酵原料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一定要有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榨取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上槽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酒精濃度不得超過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298C803-2E3A-2953-00A1-236E6CDFF2B6}"/>
              </a:ext>
            </a:extLst>
          </p:cNvPr>
          <p:cNvSpPr txBox="1"/>
          <p:nvPr/>
        </p:nvSpPr>
        <p:spPr>
          <a:xfrm>
            <a:off x="5928537" y="501650"/>
            <a:ext cx="5825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米的主要成分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蛋白質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7 % ~8%</a:t>
            </a: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碳水化合物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70 % ~75%</a:t>
            </a: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脂質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由脂肪酸構成，</a:t>
            </a:r>
            <a:r>
              <a:rPr lang="zh-TW" altLang="en-US" sz="2000" b="1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越靠近米心，越影響香氣</a:t>
            </a:r>
            <a:endParaRPr lang="en-US" altLang="zh-TW" sz="2000" b="1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灰分</a:t>
            </a:r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維生素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5510C67-2DB5-7E5A-0386-F505953E400A}"/>
              </a:ext>
            </a:extLst>
          </p:cNvPr>
          <p:cNvSpPr txBox="1"/>
          <p:nvPr/>
        </p:nvSpPr>
        <p:spPr>
          <a:xfrm>
            <a:off x="233786" y="3186251"/>
            <a:ext cx="6427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釀酒所用的專用米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稱為酒米，佔日本全米生產量的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5 %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，條件更好的米種，稱為</a:t>
            </a:r>
            <a:r>
              <a:rPr lang="zh-TW" altLang="en-US" sz="2000" b="1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酒造好適米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，佔日本全米生產量的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1%</a:t>
            </a:r>
          </a:p>
          <a:p>
            <a:endParaRPr lang="en-US" altLang="zh-TW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b="1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酒造好適米</a:t>
            </a:r>
            <a:endParaRPr lang="en-US" altLang="zh-TW" sz="2000" b="1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酒米的米粒較大，研磨過程較不易裂開</a:t>
            </a:r>
          </a:p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米粒有心白，心白由澱粉組成，是釀清酒的重要成分</a:t>
            </a:r>
          </a:p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外硬內軟，讓麴菌向內伸展</a:t>
            </a:r>
          </a:p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吸水性佳，穩定蒸米的品質</a:t>
            </a:r>
          </a:p>
          <a:p>
            <a:r>
              <a:rPr lang="zh-TW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 蛋白質、脂質含量少，避免雜味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7AC62AF-01B3-C141-1793-21E748636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1" y="3859871"/>
            <a:ext cx="4918901" cy="257422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9E680BA-EE93-A4EA-9053-26B075C2DA12}"/>
              </a:ext>
            </a:extLst>
          </p:cNvPr>
          <p:cNvSpPr txBox="1"/>
          <p:nvPr/>
        </p:nvSpPr>
        <p:spPr>
          <a:xfrm>
            <a:off x="0" y="6434095"/>
            <a:ext cx="6225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 dirty="0"/>
              <a:t>（</a:t>
            </a:r>
            <a:r>
              <a:rPr lang="en-US" altLang="zh-TW" sz="1800" b="1" dirty="0"/>
              <a:t>Sake Service Institute, SSI</a:t>
            </a:r>
            <a:r>
              <a:rPr lang="zh-TW" altLang="zh-TW" sz="1800" b="1" dirty="0"/>
              <a:t>，</a:t>
            </a:r>
            <a:r>
              <a:rPr lang="en-US" altLang="zh-TW" sz="1800" b="1" dirty="0"/>
              <a:t>2026</a:t>
            </a:r>
            <a:r>
              <a:rPr lang="zh-TW" altLang="zh-TW" sz="1800" b="1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4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7FD0C-51BB-B056-A0F1-0DA80764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B7ABC0A3-C326-E19B-5481-1D533DC8C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4BC4C7B-2803-ACE8-F6F5-F24BA70A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753BFA6-B6AC-35E8-5B9A-492140D3E747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79F175-43DC-6E22-80FE-52502E92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63" y="1208314"/>
            <a:ext cx="7152055" cy="551316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273EF4C-18A9-0142-38EA-EA902D29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13" y="519650"/>
            <a:ext cx="3965083" cy="28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47CA-F0FD-BCDF-773B-E8340227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B8DDE646-83F6-5C4D-BCEB-617CE0373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66717" y="-79275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D5CC45-AC36-D261-7EF4-06FDB99D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2B29A32-0C60-E4F1-06A2-2F8F91667107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622B0B7-B7C7-210D-4300-9801B3B44184}"/>
              </a:ext>
            </a:extLst>
          </p:cNvPr>
          <p:cNvSpPr txBox="1"/>
          <p:nvPr/>
        </p:nvSpPr>
        <p:spPr>
          <a:xfrm>
            <a:off x="526249" y="233284"/>
            <a:ext cx="86376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4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精米步合</a:t>
            </a:r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（日語：精米歩合／せいまいぶあい Seimai Buai）是指</a:t>
            </a:r>
            <a:r>
              <a:rPr lang="zh-TW" altLang="zh-TW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經研磨後的白米，佔原本玄米（糙米）的重量比例</a:t>
            </a:r>
            <a:r>
              <a:rPr lang="zh-TW" altLang="zh-TW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 </a:t>
            </a:r>
            <a:endParaRPr lang="en-US" altLang="zh-TW" sz="2400" b="1" i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例如，如果將玄米</a:t>
            </a:r>
            <a:r>
              <a:rPr lang="zh-TW" altLang="zh-TW" sz="24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研磨去除 40% </a:t>
            </a:r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的外層，留下的部分白米佔原本玄米的 60% ，那麼其</a:t>
            </a:r>
            <a:r>
              <a:rPr lang="zh-TW" altLang="zh-TW" sz="24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精米步合即為 60%</a:t>
            </a:r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 </a:t>
            </a:r>
            <a:endParaRPr lang="en-US" altLang="zh-TW" sz="2400" b="1" i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精米步合的數值越低，表示該米被研磨得越徹底</a:t>
            </a:r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 </a:t>
            </a:r>
            <a:endParaRPr lang="en-US" altLang="zh-TW" sz="2400" b="1" i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此標準由日本國稅廳於 1989 年（平成元年） 公布的第 8 號《清酒製法品質表示基準》所正式定義</a:t>
            </a:r>
            <a:r>
              <a:rPr lang="zh-TW" altLang="zh-TW" sz="20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F12EF7A-BC60-6A80-48BA-A63FFC3A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33" y="3429000"/>
            <a:ext cx="5659231" cy="311211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EC7D723-700B-2826-1981-91604F132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16" y="251184"/>
            <a:ext cx="4906682" cy="60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C19A-8E7D-F9DC-72DD-01DAF743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44032A3B-CB5D-E549-2E6E-58D644CCD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73B446-47D7-6DEF-7FD2-5C30040E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342BF6-1DBA-0ABE-64D7-CF2227302B8B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6CE95F-B41F-5A87-8835-EE1305FB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8" y="199732"/>
            <a:ext cx="4475162" cy="664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9FE6C73-204D-1C5D-4128-B7BCF3E2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549" y="75241"/>
            <a:ext cx="5016251" cy="6594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68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BDEF-3302-A026-0494-A2D6CED2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7B4596CA-F061-CA1A-5582-67C4222A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A8594FC-9DF0-D16B-0370-5AE42B35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66DFC3-6022-EAA8-EFCE-D0AE04B0166A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66F4B4-33DE-45AF-CCE8-9E3D50FC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71" y="1146050"/>
            <a:ext cx="6404977" cy="41641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F1F51D-9D74-3177-7B32-D38D39C4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16" y="251184"/>
            <a:ext cx="4906682" cy="605817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77A898-FA22-F7AE-4C09-FA2E74083F6F}"/>
              </a:ext>
            </a:extLst>
          </p:cNvPr>
          <p:cNvSpPr txBox="1"/>
          <p:nvPr/>
        </p:nvSpPr>
        <p:spPr>
          <a:xfrm>
            <a:off x="551120" y="6088101"/>
            <a:ext cx="62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1800" b="1" dirty="0"/>
              <a:t>（</a:t>
            </a:r>
            <a:r>
              <a:rPr lang="en-US" altLang="zh-TW" sz="1800" b="1" dirty="0"/>
              <a:t>Sake Service Institute, SSI</a:t>
            </a:r>
            <a:r>
              <a:rPr lang="zh-TW" altLang="zh-TW" sz="1800" b="1" dirty="0"/>
              <a:t>，</a:t>
            </a:r>
            <a:r>
              <a:rPr lang="en-US" altLang="zh-TW" sz="1800" b="1" dirty="0"/>
              <a:t>2026</a:t>
            </a:r>
            <a:r>
              <a:rPr lang="zh-TW" altLang="zh-TW" sz="1800" b="1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4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16F6E-47A6-3E7C-CDA4-62E5EA25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2C66A576-AE86-8BC6-80D4-DAE716CD8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20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23324E-63EA-574B-F38E-71650282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BC8874-F272-B25B-BC63-3583BDF6169F}"/>
              </a:ext>
            </a:extLst>
          </p:cNvPr>
          <p:cNvSpPr txBox="1"/>
          <p:nvPr/>
        </p:nvSpPr>
        <p:spPr>
          <a:xfrm>
            <a:off x="296633" y="136525"/>
            <a:ext cx="9391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葡萄酒風格類產區與餐酒搭配之原則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711EDE6-47CB-3B3A-4697-C72F4820B17C}"/>
              </a:ext>
            </a:extLst>
          </p:cNvPr>
          <p:cNvSpPr txBox="1"/>
          <p:nvPr/>
        </p:nvSpPr>
        <p:spPr>
          <a:xfrm>
            <a:off x="601434" y="856357"/>
            <a:ext cx="1159056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葡萄酒分類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WSET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為架構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分為三大類型：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靜止酒、起泡酒、加烈酒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依航段與艙等，選配紅、白、桃紅及甜型酒款，滿足多元需求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白葡萄酒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起泡酒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酒體輕盈、酸度活潑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搭配：沙拉、生蠔、白肉魚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目的：作為開胃酒或襯托細緻料理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紅葡萄酒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酒體飽滿、單寧較重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搭配：油脂高或醬汁濃郁之紅肉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目的：利用蛋白質與油脂緩和單寧澀感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甜酒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加烈葡萄酒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殘糖與酒精度高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搭配：甜點、鹹味起司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目的：餐後飲用，延伸用餐體驗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/>
              <a:t>                                                                                                              </a:t>
            </a:r>
            <a:r>
              <a:rPr lang="zh-TW" altLang="zh-TW" sz="2000" b="1" dirty="0"/>
              <a:t>（</a:t>
            </a:r>
            <a:r>
              <a:rPr lang="en-US" altLang="zh-TW" sz="2000" b="1" dirty="0"/>
              <a:t>Wine &amp; Spirit Education Trust, WSET</a:t>
            </a:r>
            <a:r>
              <a:rPr lang="zh-TW" altLang="zh-TW" sz="2000" b="1" dirty="0"/>
              <a:t>）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77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02DC6-6F51-00B9-0639-F56E61201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8E4B941C-33DD-54F9-E9EA-AE8D893D2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41514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2BE181B-1661-CF8C-7489-D338C18F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71B17B2-6366-F756-69CE-B009FDE85A35}"/>
              </a:ext>
            </a:extLst>
          </p:cNvPr>
          <p:cNvSpPr txBox="1"/>
          <p:nvPr/>
        </p:nvSpPr>
        <p:spPr>
          <a:xfrm>
            <a:off x="451758" y="218087"/>
            <a:ext cx="10164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 威士忌產品定位與其在航空酒中之角色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4B3E7B7-C005-5856-5399-016A44C8A285}"/>
              </a:ext>
            </a:extLst>
          </p:cNvPr>
          <p:cNvSpPr txBox="1"/>
          <p:nvPr/>
        </p:nvSpPr>
        <p:spPr>
          <a:xfrm>
            <a:off x="658584" y="924538"/>
            <a:ext cx="111252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產品特徵與高空感官優勢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高酒精與強風味：酒精濃度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&gt;40%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，具橡木桶熟成之香草、煙燻等複雜層次。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穿透力強：在高空低壓、低濕導致嗅覺與味覺鈍化的環境下，威士忌的高濃度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與集中香氣能穿透環境限制，提供旅客清晰深刻的體驗飲用情境與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象徵意義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Kitamoto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,2002) 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獨立型飲品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(Independent Drink)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多採純飲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(Neat)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或加冰，用於餐間或餐後放鬆沉澱，非主要佐餐 。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(Harrington, 2008; Broom, 2014)</a:t>
            </a:r>
            <a:r>
              <a:rPr lang="zh-TW" altLang="zh-TW" dirty="0"/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象徵價值： 代表「奢華」、「品味」與「自我獎賞」，與強調「餐食搭配互補」的葡萄酒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清酒截然不同 。</a:t>
            </a:r>
            <a:r>
              <a:rPr lang="en-US" altLang="zh-TW" dirty="0"/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(Han &amp; Hyun, 2018)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本研究之對照意涵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透過威士忌的定位，反襯出清酒在機上服務中有機會重新定位為「結合餐酒搭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配與文化價值的專業媒介」 。</a:t>
            </a:r>
          </a:p>
        </p:txBody>
      </p:sp>
    </p:spTree>
    <p:extLst>
      <p:ext uri="{BB962C8B-B14F-4D97-AF65-F5344CB8AC3E}">
        <p14:creationId xmlns:p14="http://schemas.microsoft.com/office/powerpoint/2010/main" val="17929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C5AE-508A-EF96-1A29-5FCE6BCBA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5821C004-F78D-9745-7DA1-26484C6BE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6D9A0A-F33E-E2EC-B5B5-11559980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92819D3-09F4-2534-2069-714B5A966204}"/>
              </a:ext>
            </a:extLst>
          </p:cNvPr>
          <p:cNvSpPr txBox="1"/>
          <p:nvPr/>
        </p:nvSpPr>
        <p:spPr>
          <a:xfrm>
            <a:off x="936296" y="767390"/>
            <a:ext cx="26362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10DDAE7-E9B6-1014-4F2F-FC19A854422F}"/>
              </a:ext>
            </a:extLst>
          </p:cNvPr>
          <p:cNvSpPr txBox="1">
            <a:spLocks/>
          </p:cNvSpPr>
          <p:nvPr/>
        </p:nvSpPr>
        <p:spPr>
          <a:xfrm>
            <a:off x="1013891" y="1581817"/>
            <a:ext cx="10744199" cy="311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第壹章  緒論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第貳章  文獻回顧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第參章  研究方法</a:t>
            </a:r>
            <a:b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第肆章  研究結果與討論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第伍章  結論與建議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47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0E06B-2648-4EC2-BC3D-76FF25FA8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9A9C85F7-16B8-79F4-5379-81E23B654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41514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326322-A93D-918C-B6CA-B332B69B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9C7460-CB50-F340-04CF-5C56F7DFAE16}"/>
              </a:ext>
            </a:extLst>
          </p:cNvPr>
          <p:cNvSpPr txBox="1"/>
          <p:nvPr/>
        </p:nvSpPr>
        <p:spPr>
          <a:xfrm>
            <a:off x="193219" y="15296"/>
            <a:ext cx="880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航空客艙環境的感官體驗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AE786E9-A7C3-D2CF-2775-740EF52779D2}"/>
              </a:ext>
            </a:extLst>
          </p:cNvPr>
          <p:cNvSpPr txBox="1"/>
          <p:nvPr/>
        </p:nvSpPr>
        <p:spPr>
          <a:xfrm>
            <a:off x="566056" y="741408"/>
            <a:ext cx="1087482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物理環境對感官之系統性影響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低壓與乾燥：座艙氣壓僅地面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70%–80%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，相對濕度低至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10%–20%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/>
              <a:t> </a:t>
            </a:r>
          </a:p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Burdack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-Freitag et al. 2011) 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味覺鈍化：甜味與鹹味敏感度下降約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，嗅覺敏感度亦顯著降低。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       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(Spence, 2017)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清酒選品推論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風味線條清晰、香氣明顯的 「爽酒」與「薰酒」 較易被辨識與接受。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結構精細、層次複雜的酒款在高空難以展現價值 。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(Mayer, F. 2011)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環境干擾與感官專注度干擾因素：引擎噪音與個人空間受限會分散注意力 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結果：削弱對風味細節的察覺，故選品應傾向「風味輪廓明確」之款式。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Gram-Hanssen et al., 2020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生理狀態與高端旅客心理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疲勞影響：長程與夜間航班擾亂生理時鐘，疲憊旅客偏好順口、放鬆型酒類。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服務期待：長程航線旅客願付溢價較高（約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55%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），對服務專業度、搭配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建議與文化呈現之標準更嚴格。</a:t>
            </a:r>
            <a:r>
              <a:rPr lang="zh-TW" altLang="zh-TW" dirty="0"/>
              <a:t> 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Luo et al., 2024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Gooley et al., 2025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501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2D474-243A-C07B-AA3D-E9C474854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868605C6-559C-2005-5335-5780A225D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C5CBE53-921A-CB73-81A8-9701FFF1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9AC927D-B515-167E-91DA-6A5BD424DFE4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8D6627B-7EBC-C323-85EA-7A9703F0A782}"/>
              </a:ext>
            </a:extLst>
          </p:cNvPr>
          <p:cNvSpPr txBox="1"/>
          <p:nvPr/>
        </p:nvSpPr>
        <p:spPr>
          <a:xfrm>
            <a:off x="701749" y="483933"/>
            <a:ext cx="6230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第參章 研究方法 </a:t>
            </a:r>
            <a:endParaRPr lang="zh-TW" altLang="en-US" sz="40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09B9117-A50A-C699-D2F1-9C258AFA0257}"/>
              </a:ext>
            </a:extLst>
          </p:cNvPr>
          <p:cNvSpPr txBox="1">
            <a:spLocks/>
          </p:cNvSpPr>
          <p:nvPr/>
        </p:nvSpPr>
        <p:spPr>
          <a:xfrm>
            <a:off x="1309577" y="1590317"/>
            <a:ext cx="7573166" cy="2830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重要性與滿意度分析之定義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研究對象與抽樣方法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專家效度審查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象限預試分析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信效度分析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226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848A-2764-CDC3-CBFF-4C372C9A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D17D8B12-3BD8-7256-3AA4-155F118B0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54428" y="1282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AD88C8C-1EF8-183C-511A-09AD6D5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834970-B3CE-B985-02F2-96F61D042ED9}"/>
              </a:ext>
            </a:extLst>
          </p:cNvPr>
          <p:cNvSpPr txBox="1"/>
          <p:nvPr/>
        </p:nvSpPr>
        <p:spPr>
          <a:xfrm>
            <a:off x="289812" y="488921"/>
            <a:ext cx="880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重要性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滿意度分析法之定義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B705236-09C5-915F-19D9-F3F643BA774B}"/>
              </a:ext>
            </a:extLst>
          </p:cNvPr>
          <p:cNvSpPr txBox="1"/>
          <p:nvPr/>
        </p:nvSpPr>
        <p:spPr>
          <a:xfrm>
            <a:off x="289812" y="1385624"/>
            <a:ext cx="118477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定義與核心目的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(Martilla &amp; James, 1977)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雙維度衡量：同時測量消費者對某構面的「主觀重要性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(Importance)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」與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「實際滿意度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表現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(Performance)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管理意涵：利用兩者間的差距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(Gap)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，作為組織資源配置、服務優先順序調整之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決策依據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評估對象：商務艙旅客對機上清酒服務屬性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如：風味選擇、餐食搭配、侍酒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知識、酒溫與酒器等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策略產出：透過象限分類，明確界定「應維持之服務優勢」與「需優先改善之項目」，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提供航空公司優化酒單與餐飲體驗之實證參考 。</a:t>
            </a:r>
          </a:p>
        </p:txBody>
      </p:sp>
    </p:spTree>
    <p:extLst>
      <p:ext uri="{BB962C8B-B14F-4D97-AF65-F5344CB8AC3E}">
        <p14:creationId xmlns:p14="http://schemas.microsoft.com/office/powerpoint/2010/main" val="427970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64CD1-2950-4A0C-788E-9FCE20B8D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354A3A18-057C-0000-811C-28120B1DA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52400" y="20342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DA44AB-6E34-8A18-7334-0BC75607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30189EE-B9CA-7B25-A1EA-3160046A0C33}"/>
              </a:ext>
            </a:extLst>
          </p:cNvPr>
          <p:cNvSpPr txBox="1"/>
          <p:nvPr/>
        </p:nvSpPr>
        <p:spPr>
          <a:xfrm>
            <a:off x="6866165" y="840474"/>
            <a:ext cx="6232070" cy="662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zh-TW" altLang="zh-TW" sz="2800" b="1" i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重要性－滿意程度分析</a:t>
            </a:r>
            <a:r>
              <a:rPr lang="zh-TW" altLang="zh-TW" sz="2800" i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endParaRPr lang="zh-TW" altLang="zh-TW" sz="2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6" name="image13.png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C186851A-1B74-F44C-E808-AB2C4425E65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57257" y="1612953"/>
            <a:ext cx="5388427" cy="4524315"/>
          </a:xfrm>
          <a:prstGeom prst="rect">
            <a:avLst/>
          </a:prstGeom>
          <a:ln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4D0F95C-7996-FCC2-C724-FFD32BB15BDC}"/>
              </a:ext>
            </a:extLst>
          </p:cNvPr>
          <p:cNvSpPr txBox="1"/>
          <p:nvPr/>
        </p:nvSpPr>
        <p:spPr>
          <a:xfrm>
            <a:off x="7414533" y="6356350"/>
            <a:ext cx="415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資料來源：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Martilla 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James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1977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  <a:endParaRPr lang="zh-TW" altLang="zh-TW" sz="1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B3637D6-E124-391D-5725-17302F33B0BD}"/>
              </a:ext>
            </a:extLst>
          </p:cNvPr>
          <p:cNvSpPr txBox="1"/>
          <p:nvPr/>
        </p:nvSpPr>
        <p:spPr>
          <a:xfrm>
            <a:off x="152420" y="1612953"/>
            <a:ext cx="62048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矩陣之四大象限決策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以縱軸為重要性、橫軸為滿意度，將屬性區分為：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持續維持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(Keep Up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The Good Work)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：高重要、高滿意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應深化之優勢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優先改善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(Concentrate Here)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高重要、低滿意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關鍵缺口，需優先投入資源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次要改善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(Low Priority)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低重要、低滿意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過度強調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(Possible Overkill)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低重要、高滿意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檢視資源是否浪費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8482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D81D-6E38-B3CB-BAA6-14F5BF35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0C9C65D0-1E13-1E4F-BF17-80CF4F0D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41534" y="-14159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F55E67E-3C9E-B3AD-8926-F1EDB509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DCBFF7-4D7B-E877-D903-F9AC66FCBAF4}"/>
              </a:ext>
            </a:extLst>
          </p:cNvPr>
          <p:cNvSpPr txBox="1"/>
          <p:nvPr/>
        </p:nvSpPr>
        <p:spPr>
          <a:xfrm>
            <a:off x="699406" y="680730"/>
            <a:ext cx="880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研究對象與抽樣方法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6AF4547-8418-F56C-23E4-0DE1216930CF}"/>
              </a:ext>
            </a:extLst>
          </p:cNvPr>
          <p:cNvSpPr txBox="1"/>
          <p:nvPr/>
        </p:nvSpPr>
        <p:spPr>
          <a:xfrm>
            <a:off x="458569" y="1717158"/>
            <a:ext cx="116735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目標族群：年滿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歲、曾搭乘國際線商務艙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具機上清酒飲用經驗之台灣旅客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抽樣方法：滾雪球抽樣法、立意抽樣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發放管道：航空常旅客社群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星空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天合聯盟會員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、清酒品鑑社群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樣本數規劃：問卷共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題，回收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156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有效樣本 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問卷發放日期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2026/4/1~2026/4/14</a:t>
            </a: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9560E5-0712-4C08-51C4-435698E2D8A8}"/>
              </a:ext>
            </a:extLst>
          </p:cNvPr>
          <p:cNvSpPr txBox="1"/>
          <p:nvPr/>
        </p:nvSpPr>
        <p:spPr>
          <a:xfrm>
            <a:off x="187439" y="4560599"/>
            <a:ext cx="10840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樣本數設定依據： 依據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Nunnally (1978)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與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Hair et al. (2010)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之建議，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樣本數與題項數比例應至少為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5-10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倍。</a:t>
            </a:r>
          </a:p>
        </p:txBody>
      </p:sp>
    </p:spTree>
    <p:extLst>
      <p:ext uri="{BB962C8B-B14F-4D97-AF65-F5344CB8AC3E}">
        <p14:creationId xmlns:p14="http://schemas.microsoft.com/office/powerpoint/2010/main" val="226182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17BF-689E-93CC-3AA0-E3D86F24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3496F4D5-E61E-7EA6-827C-12A486150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53808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56702A-65AA-24F3-FE55-17967501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69E0F7-A4B1-E0E6-79AE-7783936F492B}"/>
              </a:ext>
            </a:extLst>
          </p:cNvPr>
          <p:cNvSpPr txBox="1"/>
          <p:nvPr/>
        </p:nvSpPr>
        <p:spPr>
          <a:xfrm>
            <a:off x="552599" y="203607"/>
            <a:ext cx="6226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專家效度審查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CE3BB38-CF88-8F9A-664C-E9F98982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29957"/>
              </p:ext>
            </p:extLst>
          </p:nvPr>
        </p:nvGraphicFramePr>
        <p:xfrm>
          <a:off x="1201479" y="919715"/>
          <a:ext cx="8962216" cy="49488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7526">
                  <a:extLst>
                    <a:ext uri="{9D8B030D-6E8A-4147-A177-3AD203B41FA5}">
                      <a16:colId xmlns:a16="http://schemas.microsoft.com/office/drawing/2014/main" val="3347842589"/>
                    </a:ext>
                  </a:extLst>
                </a:gridCol>
                <a:gridCol w="1906751">
                  <a:extLst>
                    <a:ext uri="{9D8B030D-6E8A-4147-A177-3AD203B41FA5}">
                      <a16:colId xmlns:a16="http://schemas.microsoft.com/office/drawing/2014/main" val="1904408626"/>
                    </a:ext>
                  </a:extLst>
                </a:gridCol>
                <a:gridCol w="1375868">
                  <a:extLst>
                    <a:ext uri="{9D8B030D-6E8A-4147-A177-3AD203B41FA5}">
                      <a16:colId xmlns:a16="http://schemas.microsoft.com/office/drawing/2014/main" val="1297319833"/>
                    </a:ext>
                  </a:extLst>
                </a:gridCol>
                <a:gridCol w="4922071">
                  <a:extLst>
                    <a:ext uri="{9D8B030D-6E8A-4147-A177-3AD203B41FA5}">
                      <a16:colId xmlns:a16="http://schemas.microsoft.com/office/drawing/2014/main" val="3927283147"/>
                    </a:ext>
                  </a:extLst>
                </a:gridCol>
              </a:tblGrid>
              <a:tr h="5803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專家編號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服務單位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專家專長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2598022723"/>
                  </a:ext>
                </a:extLst>
              </a:tr>
              <a:tr h="844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國立臺灣師範大學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特聘教授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ESG</a:t>
                      </a: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與績效、商業模式、菜單工程、經營績效與財務分析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1740465725"/>
                  </a:ext>
                </a:extLst>
              </a:tr>
              <a:tr h="844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夏朵菸酒股份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有限公司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行銷經理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國際唎酒師認證、香檳騎士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1361533978"/>
                  </a:ext>
                </a:extLst>
              </a:tr>
              <a:tr h="844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Charlie's Sports Bar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經營人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酒吧營運管理、</a:t>
                      </a:r>
                      <a:endParaRPr lang="en-US" alt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運動賽事轉播活動規劃與現場服務管理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1611109379"/>
                  </a:ext>
                </a:extLst>
              </a:tr>
              <a:tr h="7709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長榮航空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訓練總機長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航空飛行作業管理、機組資源管理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127359984"/>
                  </a:ext>
                </a:extLst>
              </a:tr>
              <a:tr h="1062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長榮航空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事務長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機上餐飲與酒水服務管理、航空服務品質管理、</a:t>
                      </a:r>
                      <a:endParaRPr lang="en-US" alt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航空客艙服務管理</a:t>
                      </a:r>
                      <a:endParaRPr lang="zh-TW" sz="1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271" marR="49271" marT="0" marB="0" anchor="ctr"/>
                </a:tc>
                <a:extLst>
                  <a:ext uri="{0D108BD9-81ED-4DB2-BD59-A6C34878D82A}">
                    <a16:rowId xmlns:a16="http://schemas.microsoft.com/office/drawing/2014/main" val="49295603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E48519C2-F50A-C332-18D9-673763B2FDDD}"/>
              </a:ext>
            </a:extLst>
          </p:cNvPr>
          <p:cNvSpPr txBox="1"/>
          <p:nvPr/>
        </p:nvSpPr>
        <p:spPr>
          <a:xfrm>
            <a:off x="7876039" y="5388202"/>
            <a:ext cx="6232070" cy="3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zh-TW" altLang="zh-TW" sz="1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資料來源：本研究自行整理</a:t>
            </a:r>
            <a:endParaRPr lang="zh-TW" altLang="zh-TW" sz="1200" b="1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A258E5-0968-1B4E-7603-E231D9A23EF8}"/>
              </a:ext>
            </a:extLst>
          </p:cNvPr>
          <p:cNvSpPr txBox="1"/>
          <p:nvPr/>
        </p:nvSpPr>
        <p:spPr>
          <a:xfrm>
            <a:off x="1959193" y="6053805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由學界、業界共五位專家進行效度審查，以確保題項具效力</a:t>
            </a:r>
          </a:p>
        </p:txBody>
      </p:sp>
    </p:spTree>
    <p:extLst>
      <p:ext uri="{BB962C8B-B14F-4D97-AF65-F5344CB8AC3E}">
        <p14:creationId xmlns:p14="http://schemas.microsoft.com/office/powerpoint/2010/main" val="2504331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886EC4-8F7E-1D8B-676F-FDE5EBCB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A636A299-1437-610B-BD1D-097070DCD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877" y="-16360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F6A1BE1-3A13-C2E8-39CB-23104C40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8E97873-F817-233B-687F-8326677DD3D2}"/>
              </a:ext>
            </a:extLst>
          </p:cNvPr>
          <p:cNvSpPr txBox="1"/>
          <p:nvPr/>
        </p:nvSpPr>
        <p:spPr>
          <a:xfrm>
            <a:off x="549728" y="389554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象限分析 </a:t>
            </a:r>
          </a:p>
        </p:txBody>
      </p:sp>
      <p:pic>
        <p:nvPicPr>
          <p:cNvPr id="3" name="圖片 2" descr="一張含有 文字, 圖表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959D77A7-8784-8B72-4259-F2DCAE19D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4"/>
          <a:stretch>
            <a:fillRect/>
          </a:stretch>
        </p:blipFill>
        <p:spPr bwMode="auto">
          <a:xfrm>
            <a:off x="2563336" y="1361707"/>
            <a:ext cx="6521043" cy="4474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D1E0D48-86B1-6E57-F439-980CD3884B95}"/>
              </a:ext>
            </a:extLst>
          </p:cNvPr>
          <p:cNvSpPr txBox="1"/>
          <p:nvPr/>
        </p:nvSpPr>
        <p:spPr>
          <a:xfrm>
            <a:off x="337455" y="6356350"/>
            <a:ext cx="2291445" cy="3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zh-TW" altLang="zh-TW" sz="1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資料來源：本研究自行整理</a:t>
            </a:r>
            <a:endParaRPr lang="zh-TW" altLang="zh-TW" sz="1200" b="1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2634CE6-DF36-F744-837D-0A56E9D78D69}"/>
              </a:ext>
            </a:extLst>
          </p:cNvPr>
          <p:cNvSpPr txBox="1"/>
          <p:nvPr/>
        </p:nvSpPr>
        <p:spPr>
          <a:xfrm>
            <a:off x="6872177" y="271817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愉悅性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(R)</a:t>
            </a:r>
            <a:endParaRPr lang="zh-TW" altLang="en-US" b="1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47EE021-32AF-68CE-0C85-D2878589E3CF}"/>
              </a:ext>
            </a:extLst>
          </p:cNvPr>
          <p:cNvSpPr txBox="1"/>
          <p:nvPr/>
        </p:nvSpPr>
        <p:spPr>
          <a:xfrm>
            <a:off x="6872177" y="234883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資訊性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6ABF6E9-C49F-75E8-F17C-AB50A4C2E16A}"/>
              </a:ext>
            </a:extLst>
          </p:cNvPr>
          <p:cNvSpPr txBox="1"/>
          <p:nvPr/>
        </p:nvSpPr>
        <p:spPr>
          <a:xfrm>
            <a:off x="3091542" y="3480673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文化性</a:t>
            </a:r>
            <a:r>
              <a:rPr lang="en-US" altLang="zh-TW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(C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809EF8-12D7-ED88-A5DF-9655E57F1FD9}"/>
              </a:ext>
            </a:extLst>
          </p:cNvPr>
          <p:cNvSpPr txBox="1"/>
          <p:nvPr/>
        </p:nvSpPr>
        <p:spPr>
          <a:xfrm>
            <a:off x="9133115" y="1361707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旅客既重視又滿意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(Keep Up The Good Work)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A7A29B8-3DD6-5598-B0C8-1E50AD45735E}"/>
              </a:ext>
            </a:extLst>
          </p:cNvPr>
          <p:cNvSpPr txBox="1"/>
          <p:nvPr/>
        </p:nvSpPr>
        <p:spPr>
          <a:xfrm>
            <a:off x="337455" y="3665339"/>
            <a:ext cx="217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旅客重視度低且滿意度皆低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6F382F7-8205-ECDE-64AF-3640368A05D4}"/>
              </a:ext>
            </a:extLst>
          </p:cNvPr>
          <p:cNvSpPr txBox="1"/>
          <p:nvPr/>
        </p:nvSpPr>
        <p:spPr>
          <a:xfrm>
            <a:off x="9405257" y="2198914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40095EA-7E8B-17AD-5DBB-DA7D621AB1B0}"/>
              </a:ext>
            </a:extLst>
          </p:cNvPr>
          <p:cNvSpPr txBox="1"/>
          <p:nvPr/>
        </p:nvSpPr>
        <p:spPr>
          <a:xfrm>
            <a:off x="337455" y="4496336"/>
            <a:ext cx="201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(Low Priority)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6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58D4CE5-6552-1C7F-FFAD-4F7906AD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B0864D9C-74C2-EA38-243E-E005CCCE4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279228" y="-261258"/>
            <a:ext cx="12525016" cy="750025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62ED4DE-EFAD-5C9F-36F7-1AE6B73F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圖片 4" descr="一張含有 文字, 字型, 數字, 螢幕擷取畫面 的圖片">
            <a:extLst>
              <a:ext uri="{FF2B5EF4-FFF2-40B4-BE49-F238E27FC236}">
                <a16:creationId xmlns:a16="http://schemas.microsoft.com/office/drawing/2014/main" id="{18515A8F-B89E-D7FE-4C3F-E9B609EB3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43" y="1038488"/>
            <a:ext cx="9264913" cy="515433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323EE71-AA52-1167-465C-B9B1394E2774}"/>
              </a:ext>
            </a:extLst>
          </p:cNvPr>
          <p:cNvSpPr txBox="1"/>
          <p:nvPr/>
        </p:nvSpPr>
        <p:spPr>
          <a:xfrm>
            <a:off x="824594" y="448554"/>
            <a:ext cx="6395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象限分析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1D0E659-F36D-07EC-B7C2-0C5DA8487DCA}"/>
              </a:ext>
            </a:extLst>
          </p:cNvPr>
          <p:cNvSpPr txBox="1"/>
          <p:nvPr/>
        </p:nvSpPr>
        <p:spPr>
          <a:xfrm>
            <a:off x="0" y="6399092"/>
            <a:ext cx="2305396" cy="3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zh-TW" altLang="zh-TW" sz="12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資料來源：本研究自行整理</a:t>
            </a:r>
            <a:endParaRPr lang="zh-TW" altLang="zh-TW" sz="1200" b="1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78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07AE99-4AE4-0F7B-2A8B-FA6E72AB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8F8EA69-B2A1-06BD-5B10-3B158F83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28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C1F65D0-A35A-AAEE-9ADA-D19DAA8FE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00103"/>
              </p:ext>
            </p:extLst>
          </p:nvPr>
        </p:nvGraphicFramePr>
        <p:xfrm>
          <a:off x="968829" y="4187825"/>
          <a:ext cx="8395258" cy="1404334"/>
        </p:xfrm>
        <a:graphic>
          <a:graphicData uri="http://schemas.openxmlformats.org/drawingml/2006/table">
            <a:tbl>
              <a:tblPr/>
              <a:tblGrid>
                <a:gridCol w="1612074">
                  <a:extLst>
                    <a:ext uri="{9D8B030D-6E8A-4147-A177-3AD203B41FA5}">
                      <a16:colId xmlns:a16="http://schemas.microsoft.com/office/drawing/2014/main" val="2598593432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345268308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3020206949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1439338403"/>
                    </a:ext>
                  </a:extLst>
                </a:gridCol>
                <a:gridCol w="1695796">
                  <a:extLst>
                    <a:ext uri="{9D8B030D-6E8A-4147-A177-3AD203B41FA5}">
                      <a16:colId xmlns:a16="http://schemas.microsoft.com/office/drawing/2014/main" val="3907016608"/>
                    </a:ext>
                  </a:extLst>
                </a:gridCol>
              </a:tblGrid>
              <a:tr h="140433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TW" altLang="en-US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TW" altLang="en-US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TW" altLang="en-US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TW" altLang="en-US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0458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EFA6399-69F6-47DE-4762-66622573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77" y="48983"/>
            <a:ext cx="803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商務艙旅客對機上清酒服務之 IPA 各象限分析結果彙整表</a:t>
            </a: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D99C5E3B-2064-C75B-B452-BAE3E8EA4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89753"/>
              </p:ext>
            </p:extLst>
          </p:nvPr>
        </p:nvGraphicFramePr>
        <p:xfrm>
          <a:off x="81643" y="625930"/>
          <a:ext cx="12012385" cy="6183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00">
                  <a:extLst>
                    <a:ext uri="{9D8B030D-6E8A-4147-A177-3AD203B41FA5}">
                      <a16:colId xmlns:a16="http://schemas.microsoft.com/office/drawing/2014/main" val="635878537"/>
                    </a:ext>
                  </a:extLst>
                </a:gridCol>
                <a:gridCol w="1977280">
                  <a:extLst>
                    <a:ext uri="{9D8B030D-6E8A-4147-A177-3AD203B41FA5}">
                      <a16:colId xmlns:a16="http://schemas.microsoft.com/office/drawing/2014/main" val="2375868920"/>
                    </a:ext>
                  </a:extLst>
                </a:gridCol>
                <a:gridCol w="2747934">
                  <a:extLst>
                    <a:ext uri="{9D8B030D-6E8A-4147-A177-3AD203B41FA5}">
                      <a16:colId xmlns:a16="http://schemas.microsoft.com/office/drawing/2014/main" val="2149337335"/>
                    </a:ext>
                  </a:extLst>
                </a:gridCol>
                <a:gridCol w="2862943">
                  <a:extLst>
                    <a:ext uri="{9D8B030D-6E8A-4147-A177-3AD203B41FA5}">
                      <a16:colId xmlns:a16="http://schemas.microsoft.com/office/drawing/2014/main" val="4266575919"/>
                    </a:ext>
                  </a:extLst>
                </a:gridCol>
                <a:gridCol w="2645228">
                  <a:extLst>
                    <a:ext uri="{9D8B030D-6E8A-4147-A177-3AD203B41FA5}">
                      <a16:colId xmlns:a16="http://schemas.microsoft.com/office/drawing/2014/main" val="3471881901"/>
                    </a:ext>
                  </a:extLst>
                </a:gridCol>
              </a:tblGrid>
              <a:tr h="16256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IPA </a:t>
                      </a: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象限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象限意涵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題項代碼與內容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主要研究發現（研究結果描述）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管理／策略意涵</a:t>
                      </a:r>
                    </a:p>
                  </a:txBody>
                  <a:tcPr marL="47817" marR="47817" marT="23908" marB="23908" anchor="ctr"/>
                </a:tc>
                <a:extLst>
                  <a:ext uri="{0D108BD9-81ED-4DB2-BD59-A6C34878D82A}">
                    <a16:rowId xmlns:a16="http://schemas.microsoft.com/office/drawing/2014/main" val="3224418908"/>
                  </a:ext>
                </a:extLst>
              </a:tr>
              <a:tr h="15553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第一象限</a:t>
                      </a:r>
                      <a:b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（Keep Up the Good Work）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高重要性 </a:t>
                      </a: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×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高滿意度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持續保持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I4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外觀／視覺印象：瓶身設計、酒液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色澤與整體視覺吸引力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I1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品質感受：旅客認知其代表「高品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質」與「尊榮感」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R4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飲用愉悅感：純粹的感官享受與美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味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R7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用餐情境開心程度：整體用餐氣氛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的加分效果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多數與「感官愉悅」及「高級感」相關之題項同時具備高度重要性與滿意度，顯示清酒在商務艙情境中，主要價值來自即時的飲用愉悅與視覺品質呈現。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應持續維持酒款品質、酒溫控制與視覺呈現設計，確保清酒作為商務艙餐飲體驗中的核心加分項目。</a:t>
                      </a:r>
                    </a:p>
                  </a:txBody>
                  <a:tcPr marL="47817" marR="47817" marT="23908" marB="23908" anchor="ctr"/>
                </a:tc>
                <a:extLst>
                  <a:ext uri="{0D108BD9-81ED-4DB2-BD59-A6C34878D82A}">
                    <a16:rowId xmlns:a16="http://schemas.microsoft.com/office/drawing/2014/main" val="387204449"/>
                  </a:ext>
                </a:extLst>
              </a:tr>
              <a:tr h="9070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第三象限</a:t>
                      </a:r>
                      <a:b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（Low Priority）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低重要性 </a:t>
                      </a: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×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低滿意度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低優先順序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C1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味道熟悉度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C7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在地／家鄉風味連結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C2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過去飲用經驗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與文化熟悉度與既往經驗連結相關之題項，整體重要性與滿意度皆偏低，顯示商務艙旅客對「文化性」並非主要期待。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短期內不需投入大量資源強化文化敘事；文化行銷屬於中長期、加值型體驗，而非核心驅動因素。</a:t>
                      </a:r>
                    </a:p>
                  </a:txBody>
                  <a:tcPr marL="47817" marR="47817" marT="23908" marB="23908" anchor="ctr"/>
                </a:tc>
                <a:extLst>
                  <a:ext uri="{0D108BD9-81ED-4DB2-BD59-A6C34878D82A}">
                    <a16:rowId xmlns:a16="http://schemas.microsoft.com/office/drawing/2014/main" val="2485269958"/>
                  </a:ext>
                </a:extLst>
              </a:tr>
              <a:tr h="20949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第四象限</a:t>
                      </a:r>
                      <a:b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4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Possible Overkill）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低重要性 </a:t>
                      </a: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×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高滿意度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可能過度供給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I5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價格印象：旅客未特別追求「昂貴」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標籤，但現況滿意度高</a:t>
                      </a:r>
                      <a:b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R5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微醺舒適感：酒精強度控制已達標，</a:t>
                      </a:r>
                      <a:endParaRPr lang="en-US" altLang="zh-TW" sz="1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buNone/>
                      </a:pPr>
                      <a:r>
                        <a:rPr lang="en-US" altLang="zh-TW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非首要考量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部分題項顯示目前服務表現已超過旅客實際重視程度，存在資源投入相對偏高的可能性。</a:t>
                      </a:r>
                    </a:p>
                  </a:txBody>
                  <a:tcPr marL="47817" marR="47817" marT="23908" marB="239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可適度減少強調價格與微醺效果的行銷訴求，將資源重新配置至「視覺呈現」與「搭配建議」等高價值項目。</a:t>
                      </a:r>
                    </a:p>
                  </a:txBody>
                  <a:tcPr marL="47817" marR="47817" marT="23908" marB="23908" anchor="ctr"/>
                </a:tc>
                <a:extLst>
                  <a:ext uri="{0D108BD9-81ED-4DB2-BD59-A6C34878D82A}">
                    <a16:rowId xmlns:a16="http://schemas.microsoft.com/office/drawing/2014/main" val="2115871329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86BC9E32-7927-062F-5C0B-D46B35A3FD3F}"/>
              </a:ext>
            </a:extLst>
          </p:cNvPr>
          <p:cNvSpPr txBox="1"/>
          <p:nvPr/>
        </p:nvSpPr>
        <p:spPr>
          <a:xfrm>
            <a:off x="10142830" y="279815"/>
            <a:ext cx="3735185" cy="295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zh-TW" altLang="zh-TW" sz="10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資料來源：本研究自行整理</a:t>
            </a:r>
            <a:endParaRPr lang="zh-TW" altLang="zh-TW" sz="1000" b="1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987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8BEB-04F4-7330-CEBB-EE49F14BA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B1DBD3BD-4F40-7E6D-03B4-D95EA23F5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54409" y="0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4727CBE-883A-7786-4444-E0100E9B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19D548-D4B7-4F2D-2B30-1425B996EF8E}"/>
              </a:ext>
            </a:extLst>
          </p:cNvPr>
          <p:cNvSpPr txBox="1"/>
          <p:nvPr/>
        </p:nvSpPr>
        <p:spPr>
          <a:xfrm>
            <a:off x="484413" y="405883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信效度分析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0735E16-4060-BD0D-CA13-A1A19423C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77408"/>
              </p:ext>
            </p:extLst>
          </p:nvPr>
        </p:nvGraphicFramePr>
        <p:xfrm>
          <a:off x="838200" y="2067308"/>
          <a:ext cx="10515600" cy="3234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512">
                  <a:extLst>
                    <a:ext uri="{9D8B030D-6E8A-4147-A177-3AD203B41FA5}">
                      <a16:colId xmlns:a16="http://schemas.microsoft.com/office/drawing/2014/main" val="580621410"/>
                    </a:ext>
                  </a:extLst>
                </a:gridCol>
                <a:gridCol w="2906512">
                  <a:extLst>
                    <a:ext uri="{9D8B030D-6E8A-4147-A177-3AD203B41FA5}">
                      <a16:colId xmlns:a16="http://schemas.microsoft.com/office/drawing/2014/main" val="653572876"/>
                    </a:ext>
                  </a:extLst>
                </a:gridCol>
                <a:gridCol w="1785205">
                  <a:extLst>
                    <a:ext uri="{9D8B030D-6E8A-4147-A177-3AD203B41FA5}">
                      <a16:colId xmlns:a16="http://schemas.microsoft.com/office/drawing/2014/main" val="1550620946"/>
                    </a:ext>
                  </a:extLst>
                </a:gridCol>
                <a:gridCol w="1616528">
                  <a:extLst>
                    <a:ext uri="{9D8B030D-6E8A-4147-A177-3AD203B41FA5}">
                      <a16:colId xmlns:a16="http://schemas.microsoft.com/office/drawing/2014/main" val="2988107513"/>
                    </a:ext>
                  </a:extLst>
                </a:gridCol>
                <a:gridCol w="1300843">
                  <a:extLst>
                    <a:ext uri="{9D8B030D-6E8A-4147-A177-3AD203B41FA5}">
                      <a16:colId xmlns:a16="http://schemas.microsoft.com/office/drawing/2014/main" val="742625072"/>
                    </a:ext>
                  </a:extLst>
                </a:gridCol>
              </a:tblGrid>
              <a:tr h="721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變項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構面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題數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Cronbach's α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30253"/>
                  </a:ext>
                </a:extLst>
              </a:tr>
              <a:tr h="41886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重要性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愉悅回饋性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0.888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0.864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2951326"/>
                  </a:ext>
                </a:extLst>
              </a:tr>
              <a:tr h="418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0.842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00717"/>
                  </a:ext>
                </a:extLst>
              </a:tr>
              <a:tr h="418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0.798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50961"/>
                  </a:ext>
                </a:extLst>
              </a:tr>
              <a:tr h="41886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滿意度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愉悅回饋性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0.912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0.935</a:t>
                      </a:r>
                      <a:endParaRPr lang="zh-TW" sz="16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379958"/>
                  </a:ext>
                </a:extLst>
              </a:tr>
              <a:tr h="418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0.896</a:t>
                      </a:r>
                      <a:endParaRPr lang="zh-TW" sz="18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292678"/>
                  </a:ext>
                </a:extLst>
              </a:tr>
              <a:tr h="418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TW" sz="1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0.872</a:t>
                      </a:r>
                      <a:endParaRPr lang="zh-TW" sz="18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560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1738A41-7398-4C98-3746-38C9EB75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6" y="6085188"/>
            <a:ext cx="310545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註：</a:t>
            </a:r>
            <a:r>
              <a:rPr kumimoji="0" lang="zh-TW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資料來源：本研究自行整理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BA3566-E6AB-79E2-4FC0-D733B2576036}"/>
              </a:ext>
            </a:extLst>
          </p:cNvPr>
          <p:cNvSpPr txBox="1"/>
          <p:nvPr/>
        </p:nvSpPr>
        <p:spPr>
          <a:xfrm>
            <a:off x="965868" y="1471728"/>
            <a:ext cx="484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Cronbach‘s alpha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信度分析結果表</a:t>
            </a:r>
          </a:p>
        </p:txBody>
      </p:sp>
    </p:spTree>
    <p:extLst>
      <p:ext uri="{BB962C8B-B14F-4D97-AF65-F5344CB8AC3E}">
        <p14:creationId xmlns:p14="http://schemas.microsoft.com/office/powerpoint/2010/main" val="35621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F302-CBE2-7BF3-DFEA-95A4DFDCA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70C7CAAB-E529-4D0C-8EC0-CC87A3225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5A891BB-606E-8A14-7D10-658A59D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A2236D8-25D6-2A96-050B-8876AF5326CD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14B12CB-5189-B88F-0EE9-9C1E7FDBCDDE}"/>
              </a:ext>
            </a:extLst>
          </p:cNvPr>
          <p:cNvSpPr txBox="1">
            <a:spLocks/>
          </p:cNvSpPr>
          <p:nvPr/>
        </p:nvSpPr>
        <p:spPr>
          <a:xfrm>
            <a:off x="915276" y="451414"/>
            <a:ext cx="3372970" cy="123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第一章  緒論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A4A6F54-2E97-2B64-C82C-0E2736FF177C}"/>
              </a:ext>
            </a:extLst>
          </p:cNvPr>
          <p:cNvSpPr txBox="1">
            <a:spLocks/>
          </p:cNvSpPr>
          <p:nvPr/>
        </p:nvSpPr>
        <p:spPr>
          <a:xfrm>
            <a:off x="1097494" y="1841079"/>
            <a:ext cx="5106733" cy="250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 研究背景與動機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 研究目的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 研究範圍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 研究流程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 名詞解釋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95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C4DA-FAA5-BF59-341F-0EE85107D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C9F5E461-1206-80B3-5D22-11F58B0A8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68854" y="1282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63DD250-10DC-D41C-951A-33CA41DA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D8C572B-9DB7-FD96-860B-7826AADAFF9E}"/>
              </a:ext>
            </a:extLst>
          </p:cNvPr>
          <p:cNvSpPr txBox="1"/>
          <p:nvPr/>
        </p:nvSpPr>
        <p:spPr>
          <a:xfrm>
            <a:off x="484412" y="405883"/>
            <a:ext cx="7658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研究工具信度分析 (Reliability Analysis)</a:t>
            </a:r>
            <a:endParaRPr lang="zh-TW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656BB35-7CA2-E289-54ED-A8F60CFD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05" y="1687701"/>
            <a:ext cx="11825873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整體信度優異：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各構面之 Cronbach's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/>
              <a:t>α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均顯著高於學術標準 0.70，</a:t>
            </a:r>
            <a:endParaRPr kumimoji="0" lang="en-US" alt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顯示問卷具有高度內部一致性。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tabLst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各構面表現穩定：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重要性量表： 整體 </a:t>
            </a:r>
            <a:r>
              <a:rPr lang="en-US" altLang="zh-TW" sz="2400" dirty="0"/>
              <a:t>α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0.864，各構面介於 0.798 至 0.888。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滿意度量表： 整體 </a:t>
            </a:r>
            <a:r>
              <a:rPr lang="zh-TW" altLang="zh-TW" sz="2400" dirty="0"/>
              <a:t>α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0.935</a:t>
            </a: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，各構面介於 0.872 至 0.912。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結論： </a:t>
            </a:r>
            <a:endParaRPr kumimoji="0" lang="en-US" alt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所有變項均顯著高於學術建議標準 0.70，</a:t>
            </a:r>
            <a:endParaRPr kumimoji="0" lang="en-US" altLang="zh-TW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證實本量表信度良好、數據品質可靠，適合作為後續 IPA 分析之基礎。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B541A78-958E-0A6A-D3B1-CECA24F1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476" y="1177596"/>
            <a:ext cx="1847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1486E-470B-5B09-E0DA-848CEF56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AF311A33-886B-4120-38AF-9A2DC07E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DE6A07-19F2-E13B-8143-3B9E1A82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31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979DF0D-2C07-C671-534C-CC395F1FE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32348"/>
              </p:ext>
            </p:extLst>
          </p:nvPr>
        </p:nvGraphicFramePr>
        <p:xfrm>
          <a:off x="982555" y="604909"/>
          <a:ext cx="9813232" cy="556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956">
                  <a:extLst>
                    <a:ext uri="{9D8B030D-6E8A-4147-A177-3AD203B41FA5}">
                      <a16:colId xmlns:a16="http://schemas.microsoft.com/office/drawing/2014/main" val="1954979908"/>
                    </a:ext>
                  </a:extLst>
                </a:gridCol>
                <a:gridCol w="2898371">
                  <a:extLst>
                    <a:ext uri="{9D8B030D-6E8A-4147-A177-3AD203B41FA5}">
                      <a16:colId xmlns:a16="http://schemas.microsoft.com/office/drawing/2014/main" val="2986773079"/>
                    </a:ext>
                  </a:extLst>
                </a:gridCol>
                <a:gridCol w="2599113">
                  <a:extLst>
                    <a:ext uri="{9D8B030D-6E8A-4147-A177-3AD203B41FA5}">
                      <a16:colId xmlns:a16="http://schemas.microsoft.com/office/drawing/2014/main" val="3238230921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3016711730"/>
                    </a:ext>
                  </a:extLst>
                </a:gridCol>
                <a:gridCol w="852938">
                  <a:extLst>
                    <a:ext uri="{9D8B030D-6E8A-4147-A177-3AD203B41FA5}">
                      <a16:colId xmlns:a16="http://schemas.microsoft.com/office/drawing/2014/main" val="2244326465"/>
                    </a:ext>
                  </a:extLst>
                </a:gridCol>
              </a:tblGrid>
              <a:tr h="446291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構面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題項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Factor loading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AVE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1565400939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愉悅回饋性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0.494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0.891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0.547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3016192495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0.631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48557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0.662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68841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R4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9071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0.725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44062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0.853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34667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32646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0.803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0.877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0.515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912081845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0.792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60848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0.809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9600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0.374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24196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C5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0.736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83330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0.634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28768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0.773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02649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I1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0.686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0.843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0.446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125700172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0.716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21487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0.632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95422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I4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0.348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69843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I5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0.846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810929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0.565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48210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0.765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700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C9D386D-7806-931E-9549-1AAB5083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88" y="110551"/>
            <a:ext cx="3416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效度分析結果表</a:t>
            </a:r>
            <a:r>
              <a:rPr kumimoji="0" lang="en-US" altLang="zh-TW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重要性</a:t>
            </a:r>
            <a:endParaRPr kumimoji="0" lang="zh-TW" altLang="en-US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96894E-2248-763C-7499-68EEC8543E40}"/>
              </a:ext>
            </a:extLst>
          </p:cNvPr>
          <p:cNvSpPr txBox="1"/>
          <p:nvPr/>
        </p:nvSpPr>
        <p:spPr>
          <a:xfrm>
            <a:off x="0" y="6323657"/>
            <a:ext cx="11778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zh-TW" altLang="zh-TW" sz="1400" b="1" i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註：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R: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愉悅回饋性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(Rewarding)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文化性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(Cultural)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I: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資訊性</a:t>
            </a:r>
            <a:r>
              <a:rPr lang="en-US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(Informational)</a:t>
            </a:r>
            <a:r>
              <a:rPr lang="zh-TW" altLang="zh-TW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14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題項代號與題目敘述如附錄所示</a:t>
            </a:r>
            <a:endParaRPr lang="en-US" altLang="zh-TW" sz="1400" b="1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資料來源：本研究自行整理</a:t>
            </a:r>
            <a:endParaRPr lang="zh-TW" altLang="zh-TW" sz="1400" b="1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3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ECE2-7F22-31B3-0E54-5454B3E8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0D0AA035-B1F6-A894-BCE2-625CAA19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20" y="5350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AE604EB-7511-0BED-1E15-E67B319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F2AAC0-B4ED-24C1-598E-D84CBED33ECD}"/>
              </a:ext>
            </a:extLst>
          </p:cNvPr>
          <p:cNvSpPr txBox="1"/>
          <p:nvPr/>
        </p:nvSpPr>
        <p:spPr>
          <a:xfrm>
            <a:off x="385947" y="385716"/>
            <a:ext cx="893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效度分析 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(Convergent Validity Analysis)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2EDF72-FA1B-283D-AE4A-154DFF10D889}"/>
              </a:ext>
            </a:extLst>
          </p:cNvPr>
          <p:cNvSpPr txBox="1"/>
          <p:nvPr/>
        </p:nvSpPr>
        <p:spPr>
          <a:xfrm>
            <a:off x="489857" y="1031931"/>
            <a:ext cx="112122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評估指標： 採標準化因素負荷量、組合信度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(CR)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與平均變異抽取量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(AVE)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檢驗。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分析結果：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重要性： 雖少數題項負荷量略低，但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介於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0.843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0.891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AVE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達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0.446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0.547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，均符合標準。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滿意度： 結構穩健，負荷量皆大於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0.64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高達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0.904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0.932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AVE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優於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0.575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因素負荷量若介於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0.40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～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0.70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可視其分析指標刪除後是否會提升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AVE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以及組合信度數值而作保留或刪除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(Hair et al., 2010)</a:t>
            </a:r>
          </a:p>
          <a:p>
            <a:pPr lvl="1"/>
            <a:endPara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結論： 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依據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Fornell &amp; Larcker (1981)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標準，兩量表之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AVE (&gt;.36)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 (&gt;.60)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皆達標，</a:t>
            </a:r>
            <a:endPara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顯示具備良好收斂效度，可作為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IPA 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分析之穩健基礎。</a:t>
            </a:r>
          </a:p>
        </p:txBody>
      </p:sp>
    </p:spTree>
    <p:extLst>
      <p:ext uri="{BB962C8B-B14F-4D97-AF65-F5344CB8AC3E}">
        <p14:creationId xmlns:p14="http://schemas.microsoft.com/office/powerpoint/2010/main" val="3055785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3836F-7F25-263E-6FEA-7B0FE1EDB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808D8F21-979A-2076-EFA8-01068C307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97154" y="-185119"/>
            <a:ext cx="12191980" cy="663490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11E55B-EFF9-7BB3-6D1D-ABB4F5B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04AA57E-5644-9786-D539-AEA32A867393}"/>
              </a:ext>
            </a:extLst>
          </p:cNvPr>
          <p:cNvSpPr txBox="1"/>
          <p:nvPr/>
        </p:nvSpPr>
        <p:spPr>
          <a:xfrm>
            <a:off x="478872" y="186401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34577D8-3548-0DB7-3C75-21CD16779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51396"/>
              </p:ext>
            </p:extLst>
          </p:nvPr>
        </p:nvGraphicFramePr>
        <p:xfrm>
          <a:off x="727462" y="739543"/>
          <a:ext cx="10272222" cy="556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599">
                  <a:extLst>
                    <a:ext uri="{9D8B030D-6E8A-4147-A177-3AD203B41FA5}">
                      <a16:colId xmlns:a16="http://schemas.microsoft.com/office/drawing/2014/main" val="3004030644"/>
                    </a:ext>
                  </a:extLst>
                </a:gridCol>
                <a:gridCol w="2549566">
                  <a:extLst>
                    <a:ext uri="{9D8B030D-6E8A-4147-A177-3AD203B41FA5}">
                      <a16:colId xmlns:a16="http://schemas.microsoft.com/office/drawing/2014/main" val="3167156775"/>
                    </a:ext>
                  </a:extLst>
                </a:gridCol>
                <a:gridCol w="2549566">
                  <a:extLst>
                    <a:ext uri="{9D8B030D-6E8A-4147-A177-3AD203B41FA5}">
                      <a16:colId xmlns:a16="http://schemas.microsoft.com/office/drawing/2014/main" val="3297463193"/>
                    </a:ext>
                  </a:extLst>
                </a:gridCol>
                <a:gridCol w="720971">
                  <a:extLst>
                    <a:ext uri="{9D8B030D-6E8A-4147-A177-3AD203B41FA5}">
                      <a16:colId xmlns:a16="http://schemas.microsoft.com/office/drawing/2014/main" val="370820081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308568050"/>
                    </a:ext>
                  </a:extLst>
                </a:gridCol>
              </a:tblGrid>
              <a:tr h="446291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構面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題項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Factor loading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CR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AVE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1468399278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愉悅回饋性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0.774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0.932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0.663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2484452080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0.841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42055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0.896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920402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0.771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904855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0.692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55231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0.861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71758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R7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0.846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178038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0.792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0.918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0.617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2250996717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0.770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97939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0.815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90578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C4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0.754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87502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C5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0.777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23129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0.837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559106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0.750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93914"/>
                  </a:ext>
                </a:extLst>
              </a:tr>
              <a:tr h="185955"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資訊性</a:t>
                      </a: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I1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0.736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0.904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0.575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extLst>
                  <a:ext uri="{0D108BD9-81ED-4DB2-BD59-A6C34878D82A}">
                    <a16:rowId xmlns:a16="http://schemas.microsoft.com/office/drawing/2014/main" val="3273257846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I2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0.640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7502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I3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0.768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120592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I4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0.757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2323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I5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0.783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19649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I6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0.809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982374"/>
                  </a:ext>
                </a:extLst>
              </a:tr>
              <a:tr h="185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I7</a:t>
                      </a:r>
                      <a:endParaRPr lang="zh-TW" sz="1600" b="1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0.803</a:t>
                      </a:r>
                      <a:endParaRPr lang="zh-TW" sz="1600" b="1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710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B96EE03-C850-3040-927B-B64543AC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37" y="136525"/>
            <a:ext cx="3416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效度分析結果表</a:t>
            </a:r>
            <a:r>
              <a:rPr kumimoji="0" lang="en-US" altLang="zh-TW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kumimoji="0" lang="zh-TW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滿意度</a:t>
            </a:r>
            <a:endParaRPr kumimoji="0" lang="zh-TW" altLang="en-US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AE60DD4-508D-A1D5-730A-5BF2A6AFBF12}"/>
              </a:ext>
            </a:extLst>
          </p:cNvPr>
          <p:cNvSpPr txBox="1"/>
          <p:nvPr/>
        </p:nvSpPr>
        <p:spPr>
          <a:xfrm>
            <a:off x="97154" y="6306474"/>
            <a:ext cx="1162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註：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R: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愉悅回饋性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(Rewarding)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文化性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(Cultural)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I: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資訊性</a:t>
            </a:r>
            <a:r>
              <a:rPr lang="en-US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(Informational)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；題項代號與題目敘述如附錄所示</a:t>
            </a:r>
            <a:endParaRPr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資料來源：本研究自行整理</a:t>
            </a:r>
            <a:endParaRPr lang="zh-TW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1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8839-1AD8-19CD-EACE-4A2868B5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9654DECE-3C88-EF68-9110-BCE07827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413B637-735F-420D-3169-941B3A05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6D298FB-9BCC-A030-A7B1-F50CD42E1FBF}"/>
              </a:ext>
            </a:extLst>
          </p:cNvPr>
          <p:cNvSpPr txBox="1"/>
          <p:nvPr/>
        </p:nvSpPr>
        <p:spPr>
          <a:xfrm>
            <a:off x="484413" y="405883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信效度分析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2B75C2-7279-2961-E9B3-0A88FF0708B3}"/>
              </a:ext>
            </a:extLst>
          </p:cNvPr>
          <p:cNvSpPr txBox="1"/>
          <p:nvPr/>
        </p:nvSpPr>
        <p:spPr>
          <a:xfrm>
            <a:off x="685799" y="1470500"/>
            <a:ext cx="100801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本研究量表具良好信效度。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各構面之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Cronbach’s α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皆高於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0.79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，整體量表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α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0.94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，顯示內部一致性穩定；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多數題項之因數負荷量、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AVE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CR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均達建議標準，證實三構面在「重要性」與「滿意度」層面皆具良好收斂效度，適合作為後續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分析基礎。</a:t>
            </a:r>
          </a:p>
        </p:txBody>
      </p:sp>
    </p:spTree>
    <p:extLst>
      <p:ext uri="{BB962C8B-B14F-4D97-AF65-F5344CB8AC3E}">
        <p14:creationId xmlns:p14="http://schemas.microsoft.com/office/powerpoint/2010/main" val="3441908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780CE-1C25-00C3-4F2F-E5FA29FB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C76E3FF1-E31F-F6F3-F8D1-BBEDC6F1E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48C4CBD-B508-D81A-83FB-B69CB4D6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DBA3C4-3A86-C2F1-75F8-9863E9C01605}"/>
              </a:ext>
            </a:extLst>
          </p:cNvPr>
          <p:cNvSpPr txBox="1"/>
          <p:nvPr/>
        </p:nvSpPr>
        <p:spPr>
          <a:xfrm>
            <a:off x="773518" y="750999"/>
            <a:ext cx="6225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第肆章 研究結果與討論</a:t>
            </a:r>
            <a:endParaRPr lang="zh-TW" altLang="en-US" sz="4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C20C64-C8CC-14ED-C40C-405012BD2563}"/>
              </a:ext>
            </a:extLst>
          </p:cNvPr>
          <p:cNvSpPr txBox="1"/>
          <p:nvPr/>
        </p:nvSpPr>
        <p:spPr>
          <a:xfrm>
            <a:off x="1145531" y="1906795"/>
            <a:ext cx="1080014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樣本敘述性統計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商務艙旅客對清酒品質屬性之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重要性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滿意度分析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IPA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分析與討論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918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AEFF-4F36-8A00-D033-D199509D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4B8D1930-AA21-F0C8-5486-4571C0FCF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89908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756094-B3B9-D32A-5578-117CEC56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46E86E-CA81-FCB4-F9DA-38E7D4063AE4}"/>
              </a:ext>
            </a:extLst>
          </p:cNvPr>
          <p:cNvSpPr txBox="1"/>
          <p:nvPr/>
        </p:nvSpPr>
        <p:spPr>
          <a:xfrm>
            <a:off x="314293" y="123694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樣本敘述性統計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760BAE6-1381-C124-2E0F-D69A463EADDD}"/>
              </a:ext>
            </a:extLst>
          </p:cNvPr>
          <p:cNvSpPr txBox="1"/>
          <p:nvPr/>
        </p:nvSpPr>
        <p:spPr>
          <a:xfrm>
            <a:off x="901172" y="757266"/>
            <a:ext cx="9043307" cy="6829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商務艙旅客基本輪廓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年齡分佈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(N=156)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　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39.10% (61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41-50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　 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39.10% (61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31-40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　 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16.67% (26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21-30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　 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4.49% (7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歲以下　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0.64% (1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收入分佈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月收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 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35.26% (55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4-6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　　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19.87% (31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6-8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　　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19.23% (30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8-10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　 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15.38% (24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　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10.26% (16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性別比例：女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62.82% (98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/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男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37.18% (58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教育程度：大學及專科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55.77% /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38.46</a:t>
            </a:r>
          </a:p>
          <a:p>
            <a:pPr algn="just" fontAlgn="base">
              <a:lnSpc>
                <a:spcPct val="150000"/>
              </a:lnSpc>
            </a:pPr>
            <a:endParaRPr lang="zh-TW" altLang="zh-TW" dirty="0"/>
          </a:p>
          <a:p>
            <a:pPr algn="just" fontAlgn="base">
              <a:lnSpc>
                <a:spcPct val="150000"/>
              </a:lnSpc>
            </a:pP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 algn="just" fontAlgn="base">
              <a:lnSpc>
                <a:spcPct val="150000"/>
              </a:lnSpc>
              <a:buAutoNum type="arabicPeriod"/>
            </a:pPr>
            <a:endParaRPr lang="zh-TW" altLang="zh-TW" sz="18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9955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AFFA-6263-A9A5-1212-2CB87DE78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9EC1EF27-83A0-5D90-7E38-DC461F314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FC9A03A-B9BC-4C1C-A503-52C5B94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7732DAA-AEF1-D77E-2299-A697B485032C}"/>
              </a:ext>
            </a:extLst>
          </p:cNvPr>
          <p:cNvSpPr txBox="1"/>
          <p:nvPr/>
        </p:nvSpPr>
        <p:spPr>
          <a:xfrm>
            <a:off x="547577" y="546219"/>
            <a:ext cx="1022320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清酒飲用頻率與溫度偏好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偏好飲用溫度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冰飲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冷酒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▓▓▓▓▓▓▓▓▓▓▓▓▓▓▓▓▓▓▓▓▓▓▓▓▓▓▓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54.49% (85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視酒款而定 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32.05% (50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溫飲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熱酒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12.18% (19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常溫　　　 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1.28% (2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飲用頻率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幾個月一次 ▓▓▓▓▓▓▓▓▓▓▓▓▓▓▓▓▓▓▓▓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39.74% (62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搭機或節慶 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39.10% (61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每月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 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18.59% (29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每週數次　 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2.56% (4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具備特定場合飲用習慣，且對「適飲溫度」有高度要求。</a:t>
            </a:r>
          </a:p>
          <a:p>
            <a:pPr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894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9471F-57B2-DAB1-1BF2-D94BFB147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FBE1A3CA-A226-9400-93D0-A1DEEAA7D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040C74A-1C7C-B8D8-D704-F6D1B32C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724942A-926B-4F27-D898-C1722CEB23B8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7E601F-D53C-3F51-B976-3E9A1B6EA998}"/>
              </a:ext>
            </a:extLst>
          </p:cNvPr>
          <p:cNvSpPr txBox="1"/>
          <p:nvPr/>
        </p:nvSpPr>
        <p:spPr>
          <a:xfrm>
            <a:off x="260498" y="449421"/>
            <a:ext cx="1070698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挑選清酒最優先考慮因素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                                 (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複選，最多三項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酒款等級　 ▓▓▓▓▓▓▓▓▓▓▓▓▓▓▓▓▓▓▓▓▓▓▓▓▓▓▓▓▓▓▓▓▓▓▓▓▓▓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如純米大吟釀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                                                             77.56% (121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品牌知名度 ▓▓▓▓▓▓▓▓▓▓▓▓▓▓▓▓▓▓▓▓▓▓▓▓▓▓▓▓▓▓▓▓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64.10% (100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產地　　　 ▓▓▓▓▓▓▓▓▓▓▓▓▓▓▓▓▓▓▓▓▓▓▓▓▓▓▓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54.49% (85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如新潟、山口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價格　　　 ▓▓▓▓▓▓▓▓▓▓▓▓▓▓▓▓▓▓▓▓▓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42.31% (66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獲獎紀錄　 ▓▓▓▓▓▓▓▓▓▓▓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23.08% (36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包裝美感　 ▓▓▓▓▓▓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12.18% (19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    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重視本質與定位，高達近八成旅客以「酒款等級」為最優先考量。</a:t>
            </a: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02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7B4D2-4901-D08D-8462-FBD4C4C1F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7EC2597B-1C0C-B477-7366-7080EE5D1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55074" y="-58010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01D4013-AA35-066E-8B6D-91D984AC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C89281-3EE2-C2B8-50C1-38519EDF7A54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159C4AE-40A6-2E27-9C09-2958F57F3603}"/>
              </a:ext>
            </a:extLst>
          </p:cNvPr>
          <p:cNvSpPr txBox="1"/>
          <p:nvPr/>
        </p:nvSpPr>
        <p:spPr>
          <a:xfrm>
            <a:off x="189990" y="520957"/>
            <a:ext cx="1205706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41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歲以上占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78.2%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41-50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歲與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歲以上各占約四成）。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顯示主要客群為具備穩定社會地位與消費力的資深商務人士。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性別比例：女性略高。女性占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62.8%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；男性占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37.2%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台灣在地社會觀察與公衛數據（2024 年）</a:t>
            </a:r>
            <a:r>
              <a:rPr lang="zh-TW" altLang="en-US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 即時零售酒類白皮書</a:t>
            </a: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社經背景：高學歷、高收入。</a:t>
            </a:r>
          </a:p>
          <a:p>
            <a:pPr lvl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教育程度：大學及研究所（含）以上高達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94.2%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家庭月收：以「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萬元以上」為最大宗（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35.3%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），整體呈現高度經濟實力。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清酒飲用習慣：專業品味與理性決策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飲用頻率：多集中於「幾個月一次」與「搭機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節慶飲用」（合計約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79%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溫度偏好：冷飲為絕對主流。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54.5%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偏好冰飲（冷酒）</a:t>
            </a:r>
            <a:r>
              <a:rPr lang="zh-TW" altLang="zh-TW" dirty="0"/>
              <a:t> </a:t>
            </a:r>
            <a:r>
              <a:rPr lang="zh-TW" altLang="zh-TW" sz="1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Hornsey, I. S. (2012). </a:t>
            </a:r>
            <a:r>
              <a:rPr lang="zh-TW" altLang="zh-TW" sz="14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Chemistry and Biology of Winemaking </a:t>
            </a:r>
            <a:endParaRPr lang="en-US" altLang="zh-TW" sz="1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挑選清酒核心因素（複選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Top 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）。酒款等級（如：純米大吟釀）：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77.6%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（最關鍵決策指標）。</a:t>
            </a:r>
          </a:p>
          <a:p>
            <a:pPr lvl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品牌知名度：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64.1%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。產地（如：新潟、山口）：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54.5%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低影響因素：價格（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42.3%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）、獲獎紀錄（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23.1%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）、包裝美感（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12.2%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結論：商務艙旅客重視「清酒本質（等級與產地）」，對包裝與獲獎紀錄之涉入度相對較低</a:t>
            </a:r>
            <a:r>
              <a:rPr lang="zh-TW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Alba &amp; Hutchinson (1987) 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177EA92-3540-8C61-8127-53A1AD7F3D9C}"/>
              </a:ext>
            </a:extLst>
          </p:cNvPr>
          <p:cNvSpPr txBox="1"/>
          <p:nvPr/>
        </p:nvSpPr>
        <p:spPr>
          <a:xfrm>
            <a:off x="189991" y="59292"/>
            <a:ext cx="3088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樣本敘述性統計</a:t>
            </a:r>
          </a:p>
        </p:txBody>
      </p:sp>
    </p:spTree>
    <p:extLst>
      <p:ext uri="{BB962C8B-B14F-4D97-AF65-F5344CB8AC3E}">
        <p14:creationId xmlns:p14="http://schemas.microsoft.com/office/powerpoint/2010/main" val="117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內容版面配置區 4" descr="藍天和蓬鬆的雲朵">
            <a:extLst>
              <a:ext uri="{FF2B5EF4-FFF2-40B4-BE49-F238E27FC236}">
                <a16:creationId xmlns:a16="http://schemas.microsoft.com/office/drawing/2014/main" id="{DCF39CD7-80D0-171F-2287-9BA4382F9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74172" y="136525"/>
            <a:ext cx="12191980" cy="685671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8DD865E-E930-531D-9CE5-83DC895B6DA1}"/>
              </a:ext>
            </a:extLst>
          </p:cNvPr>
          <p:cNvSpPr txBox="1"/>
          <p:nvPr/>
        </p:nvSpPr>
        <p:spPr>
          <a:xfrm>
            <a:off x="260055" y="470830"/>
            <a:ext cx="617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 研究背景與動機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AD3FDBB-D005-C648-3330-AF82CE298AD3}"/>
              </a:ext>
            </a:extLst>
          </p:cNvPr>
          <p:cNvSpPr txBox="1"/>
          <p:nvPr/>
        </p:nvSpPr>
        <p:spPr>
          <a:xfrm>
            <a:off x="304799" y="1409503"/>
            <a:ext cx="11713029" cy="463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體驗價值與差異化競爭</a:t>
            </a: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zh-TW" altLang="zh-TW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隨著航空市場競爭日益激烈，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全球</a:t>
            </a:r>
            <a:r>
              <a:rPr lang="zh-TW" altLang="zh-TW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航空公司</a:t>
            </a: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商務艙的</a:t>
            </a:r>
            <a:r>
              <a:rPr lang="zh-TW" altLang="zh-TW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服務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轉向</a:t>
            </a:r>
            <a:r>
              <a:rPr lang="zh-TW" altLang="en-US" sz="2800" b="1" kern="0" dirty="0">
                <a:latin typeface="Poiret One" panose="00000500000000000000" pitchFamily="2" charset="0"/>
                <a:ea typeface="標楷體" panose="03000509000000000000" pitchFamily="65" charset="-120"/>
                <a:cs typeface="新細明體" panose="02020500000000000000" pitchFamily="18" charset="-120"/>
              </a:rPr>
              <a:t>「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體驗</a:t>
            </a: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價值</a:t>
            </a:r>
            <a:r>
              <a:rPr lang="zh-TW" altLang="en-US" sz="2800" b="1" kern="0" dirty="0">
                <a:effectLst/>
                <a:latin typeface="Poiret One" panose="00000500000000000000" pitchFamily="2" charset="0"/>
                <a:ea typeface="標楷體" panose="03000509000000000000" pitchFamily="65" charset="-120"/>
                <a:cs typeface="新細明體" panose="02020500000000000000" pitchFamily="18" charset="-120"/>
              </a:rPr>
              <a:t>」創造</a:t>
            </a:r>
            <a:r>
              <a:rPr lang="zh-TW" altLang="zh-TW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，以滿足高端乘客的需求</a:t>
            </a:r>
            <a:r>
              <a:rPr lang="zh-TW" altLang="zh-TW" dirty="0"/>
              <a:t> 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 &amp; Yeh, 2017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TW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。</a:t>
            </a:r>
            <a:endParaRPr lang="en-US" altLang="zh-TW" sz="2800" b="1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zh-TW" altLang="zh-TW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餐飲服務與酒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類</a:t>
            </a:r>
            <a:r>
              <a:rPr lang="zh-TW" altLang="zh-TW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搭配已成為航空公司提升服務滿意度的重要策略之</a:t>
            </a: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一。</a:t>
            </a: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TW" altLang="en-US" sz="28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清酒的崛起</a:t>
            </a: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日本飲食文化國際化，清酒具有獨特的文化象徵，且出口量逐年攀高，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海外清酒品飲活動也日益盛行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日本酒造組合中央會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,2026)</a:t>
            </a:r>
            <a:endParaRPr lang="zh-TW" altLang="en-US" b="1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A02160F3-5FBC-D225-C3A5-968E23AD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628" y="6413254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AB85AF67-909D-DE6F-2A2A-0FA5EDAF8C79}"/>
                  </a:ext>
                </a:extLst>
              </p14:cNvPr>
              <p14:cNvContentPartPr/>
              <p14:nvPr/>
            </p14:nvContentPartPr>
            <p14:xfrm>
              <a:off x="7725393" y="4654996"/>
              <a:ext cx="360" cy="3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AB85AF67-909D-DE6F-2A2A-0FA5EDAF8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6393" y="4601356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7BCCF3B0-C055-CE05-26AD-9B9F6A174094}"/>
                  </a:ext>
                </a:extLst>
              </p14:cNvPr>
              <p14:cNvContentPartPr/>
              <p14:nvPr/>
            </p14:nvContentPartPr>
            <p14:xfrm>
              <a:off x="653553" y="3851116"/>
              <a:ext cx="19800" cy="36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7BCCF3B0-C055-CE05-26AD-9B9F6A1740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913" y="3797476"/>
                <a:ext cx="37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8CC4BE6D-664D-BD36-BA8C-6DB982FD9B5B}"/>
                  </a:ext>
                </a:extLst>
              </p14:cNvPr>
              <p14:cNvContentPartPr/>
              <p14:nvPr/>
            </p14:nvContentPartPr>
            <p14:xfrm>
              <a:off x="825273" y="3643756"/>
              <a:ext cx="12600" cy="1404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8CC4BE6D-664D-BD36-BA8C-6DB982FD9B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633" y="3589756"/>
                <a:ext cx="30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35FF2296-FA4B-EF21-85ED-BD9AF37B3C98}"/>
                  </a:ext>
                </a:extLst>
              </p14:cNvPr>
              <p14:cNvContentPartPr/>
              <p14:nvPr/>
            </p14:nvContentPartPr>
            <p14:xfrm>
              <a:off x="3670713" y="3125356"/>
              <a:ext cx="3600" cy="61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35FF2296-FA4B-EF21-85ED-BD9AF37B3C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1713" y="3071356"/>
                <a:ext cx="21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3044BE31-730D-06B6-ED4D-C7FCF9A0B32A}"/>
                  </a:ext>
                </a:extLst>
              </p14:cNvPr>
              <p14:cNvContentPartPr/>
              <p14:nvPr/>
            </p14:nvContentPartPr>
            <p14:xfrm>
              <a:off x="6352217" y="4247023"/>
              <a:ext cx="5400" cy="3132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3044BE31-730D-06B6-ED4D-C7FCF9A0B3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3217" y="4193023"/>
                <a:ext cx="230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13DBF824-4A37-EC5D-525D-14671A4BFD00}"/>
                  </a:ext>
                </a:extLst>
              </p14:cNvPr>
              <p14:cNvContentPartPr/>
              <p14:nvPr/>
            </p14:nvContentPartPr>
            <p14:xfrm>
              <a:off x="6438977" y="3798823"/>
              <a:ext cx="6840" cy="1908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13DBF824-4A37-EC5D-525D-14671A4BFD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9977" y="3745183"/>
                <a:ext cx="24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D72571FA-A0A2-8472-3947-658798D0C8DD}"/>
                  </a:ext>
                </a:extLst>
              </p14:cNvPr>
              <p14:cNvContentPartPr/>
              <p14:nvPr/>
            </p14:nvContentPartPr>
            <p14:xfrm>
              <a:off x="5225057" y="2710183"/>
              <a:ext cx="360" cy="3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D72571FA-A0A2-8472-3947-658798D0C8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6417" y="2656543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58F69CAF-52BC-47CB-B4CC-49BBE00287EF}"/>
                  </a:ext>
                </a:extLst>
              </p14:cNvPr>
              <p14:cNvContentPartPr/>
              <p14:nvPr/>
            </p14:nvContentPartPr>
            <p14:xfrm>
              <a:off x="799937" y="988303"/>
              <a:ext cx="360" cy="252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58F69CAF-52BC-47CB-B4CC-49BBE00287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937" y="934663"/>
                <a:ext cx="18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0E40EF22-DEFF-E4BF-43F2-A7495BDC282C}"/>
                  </a:ext>
                </a:extLst>
              </p14:cNvPr>
              <p14:cNvContentPartPr/>
              <p14:nvPr/>
            </p14:nvContentPartPr>
            <p14:xfrm>
              <a:off x="1055537" y="1409503"/>
              <a:ext cx="360" cy="576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0E40EF22-DEFF-E4BF-43F2-A7495BDC282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6897" y="1355503"/>
                <a:ext cx="18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0F61EAD6-F848-8B22-AE1C-6B92152A9D11}"/>
                  </a:ext>
                </a:extLst>
              </p14:cNvPr>
              <p14:cNvContentPartPr/>
              <p14:nvPr/>
            </p14:nvContentPartPr>
            <p14:xfrm>
              <a:off x="2161233" y="4394716"/>
              <a:ext cx="360" cy="360"/>
            </p14:xfrm>
          </p:contentPart>
        </mc:Choice>
        <mc:Fallback xmlns=""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0F61EAD6-F848-8B22-AE1C-6B92152A9D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2593" y="4340716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182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14950-5CC3-ADC9-C059-C133AF0B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13D5238E-3851-563B-775D-C17F82500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F2C6FD-EEF4-7F5C-125A-EF7C1F0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B33286-8129-910F-EB70-54195E1F0021}"/>
              </a:ext>
            </a:extLst>
          </p:cNvPr>
          <p:cNvSpPr txBox="1"/>
          <p:nvPr/>
        </p:nvSpPr>
        <p:spPr>
          <a:xfrm>
            <a:off x="433475" y="623851"/>
            <a:ext cx="11541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商務艙旅客對清酒品質屬性之重要性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滿意度分析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IPA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3C981C1-67EB-7041-AA6E-94E3EE535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1" y="1397488"/>
            <a:ext cx="7499753" cy="495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31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D1FE2-F1CF-8F07-C503-94F47152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5A55EA8C-ECDD-2BFF-7334-07D8DE0B8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E7EA82-8F28-5120-6B16-33C0F79A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4AF78D-2E62-4864-23E2-F2E4857B2D89}"/>
              </a:ext>
            </a:extLst>
          </p:cNvPr>
          <p:cNvSpPr txBox="1"/>
          <p:nvPr/>
        </p:nvSpPr>
        <p:spPr>
          <a:xfrm>
            <a:off x="484413" y="405883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分析與討論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BFD3448-0273-B684-127D-74BE4A41EB74}"/>
              </a:ext>
            </a:extLst>
          </p:cNvPr>
          <p:cNvSpPr txBox="1"/>
          <p:nvPr/>
        </p:nvSpPr>
        <p:spPr>
          <a:xfrm>
            <a:off x="699692" y="1194054"/>
            <a:ext cx="1138407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zh-TW" altLang="en-US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旅客最重視「感官愉悅」與「餐酒契合度」，期望已從單純飲酒提升至「餐飲互補體驗」。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旅客認為清酒未能傳遞出與高昂票價相符的高級感。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認知落差：文化故事、歷史背景與廣告知名度對滿意度驅動力低，並非旅客決策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的關鍵</a:t>
            </a:r>
            <a:r>
              <a:rPr lang="zh-TW" altLang="zh-TW" sz="1600" b="1" dirty="0"/>
              <a:t>（Zeithaml, 1988） 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聯名企劃：於菜單標示「主廚推薦配酒指南」，將清酒與當季和食做深度結合，打造服務亮點。強化餐酒協同（針對繼續保持區）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A385F50-3AA1-C843-1288-A876A32787DE}"/>
              </a:ext>
            </a:extLst>
          </p:cNvPr>
          <p:cNvSpPr txBox="1"/>
          <p:nvPr/>
        </p:nvSpPr>
        <p:spPr>
          <a:xfrm>
            <a:off x="988259" y="5499462"/>
            <a:ext cx="6232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403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585BB-23CB-C4AA-655D-4C00AB351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FFA947EF-D7D8-F653-7F94-61C9E2280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187C055-213F-847E-1BEC-3E69230E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33F7E5-03EF-D102-A058-BBE3E4C4AD65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383D6CC-4315-15A0-B880-A0A5B8F654F2}"/>
              </a:ext>
            </a:extLst>
          </p:cNvPr>
          <p:cNvSpPr txBox="1"/>
          <p:nvPr/>
        </p:nvSpPr>
        <p:spPr>
          <a:xfrm>
            <a:off x="582132" y="638803"/>
            <a:ext cx="1041724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在有限的服務時間內，應捨棄深奧的文化推廣，聚焦於直觀的品質傳遞。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本研究發現，清酒的「文化故事」、「酒造歷史背景」與「廣告知名度」對於商務艙旅客整體餐酒滿意度的驅動力相對較低。此結果可由消費者行為學中的「線索利用理論 (Cue Utilization Theory)」獲得解釋。在餐飲消費情境中，廣告與歷史故事屬於「外在線索 (Extrinsic Cues)」，多用於品嚐前建立期待；然而，旅客最終的「滿意度」乃建立於品嚐後的真實體驗，此時清酒本身的風味、口感以及與機上餐食契合度等「內在線索 (Intrinsic Cues)」便成為決定滿意度的核心關鍵（Zeithaml, 1988）。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64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1FB1-85E2-0E52-56BB-43421A85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CDE6CA74-B051-BE8D-70A9-1DE31561B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284BD0-3EAC-B310-9B81-D37EF77A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C95EC61-24ED-78BD-26F0-BC31173F535A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E1DB4C0-DF4E-61E5-6C3A-EACF470BB79B}"/>
              </a:ext>
            </a:extLst>
          </p:cNvPr>
          <p:cNvSpPr txBox="1"/>
          <p:nvPr/>
        </p:nvSpPr>
        <p:spPr>
          <a:xfrm>
            <a:off x="780924" y="592805"/>
            <a:ext cx="6232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第伍章 結論與建議</a:t>
            </a:r>
            <a:endParaRPr lang="zh-TW" altLang="en-US" sz="40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DC3DE3-1F48-D8F2-E5E9-010B14AACF31}"/>
              </a:ext>
            </a:extLst>
          </p:cNvPr>
          <p:cNvSpPr txBox="1"/>
          <p:nvPr/>
        </p:nvSpPr>
        <p:spPr>
          <a:xfrm>
            <a:off x="916932" y="1872366"/>
            <a:ext cx="622662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研究結論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研究建議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研究限制與後續研究建議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6106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7C8B5-CEE3-A1E1-E91F-64899C2D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4F4EDBD9-C547-2C61-EA8E-DEBDEE100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06305" y="-124360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78A2B53-AD5D-A166-D8E3-B0D57AD5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6E43DDE-E110-3D7C-8B85-DD45B9E3C89C}"/>
              </a:ext>
            </a:extLst>
          </p:cNvPr>
          <p:cNvSpPr txBox="1"/>
          <p:nvPr/>
        </p:nvSpPr>
        <p:spPr>
          <a:xfrm>
            <a:off x="434069" y="475286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4D5DFB-D38F-9A61-A645-5C783401D624}"/>
              </a:ext>
            </a:extLst>
          </p:cNvPr>
          <p:cNvSpPr txBox="1"/>
          <p:nvPr/>
        </p:nvSpPr>
        <p:spPr>
          <a:xfrm>
            <a:off x="368025" y="182898"/>
            <a:ext cx="623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第一節 研究結論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600ACFE-292A-CB68-7E70-C8D22F7450D5}"/>
              </a:ext>
            </a:extLst>
          </p:cNvPr>
          <p:cNvSpPr txBox="1"/>
          <p:nvPr/>
        </p:nvSpPr>
        <p:spPr>
          <a:xfrm>
            <a:off x="267016" y="962228"/>
            <a:ext cx="1126931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理性且專業的高端飲者，群體特徵為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歲以上、高收入之成熟商務人士為主（佔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78.2%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品飲習慣為具備「高頻飲用」特徵，偏好「冷飲」與特定溫度。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首要考量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酒款等級 (如純米大吟釀)、品牌知名度、產地。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對價格不敏感，且較不看重外包裝美感。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機上飲用清酒旨在追求高品質的感官享受，而非單純酒精攝取。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由「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飲用愉快感 (R4)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」、 「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搭配餐食的開心程度 (R7)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」、 「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再多喝一口的慾望 (R3) 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「餐酒搭配」的協調感是決定旅客滿意度的成功基石。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86EE1B1-9CAC-AB2B-7985-8BA9F29C7CD8}"/>
              </a:ext>
            </a:extLst>
          </p:cNvPr>
          <p:cNvSpPr txBox="1"/>
          <p:nvPr/>
        </p:nvSpPr>
        <p:spPr>
          <a:xfrm>
            <a:off x="1232806" y="2934667"/>
            <a:ext cx="6232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D9E04B08-C97E-7061-9343-6E7B525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967" y="3277002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20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EF4D8-5816-0DD9-E0A0-1B68AFD5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179A0068-6206-E082-9BB2-FD82F9926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55074" y="-89908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C6BBD7-2048-8524-506C-9C290B05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45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EC62A5-24FA-2BDF-278C-7CF0DF8324AB}"/>
              </a:ext>
            </a:extLst>
          </p:cNvPr>
          <p:cNvSpPr txBox="1"/>
          <p:nvPr/>
        </p:nvSpPr>
        <p:spPr>
          <a:xfrm>
            <a:off x="484413" y="405883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857E10A-DCB4-5C87-71BB-96416D7A2743}"/>
              </a:ext>
            </a:extLst>
          </p:cNvPr>
          <p:cNvSpPr txBox="1"/>
          <p:nvPr/>
        </p:nvSpPr>
        <p:spPr>
          <a:xfrm>
            <a:off x="1123951" y="800676"/>
            <a:ext cx="6232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實務建議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98A9282-AAEA-80DE-D4E3-25764967BFA6}"/>
              </a:ext>
            </a:extLst>
          </p:cNvPr>
          <p:cNvSpPr txBox="1"/>
          <p:nvPr/>
        </p:nvSpPr>
        <p:spPr>
          <a:xfrm>
            <a:off x="484413" y="1584125"/>
            <a:ext cx="991796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比照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Fine Dining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酒單，強調精米步合、釀造工藝與「機上限定」稀缺性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lvl="1"/>
            <a:endParaRPr lang="en-US" altLang="zh-TW" sz="2400" dirty="0"/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推動「機上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Omakase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」餐酒方案，與米其林主廚合作，明確標註「主廚推薦配酒」，創造驚喜感。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改選具備高質感的「在地精品酒造」提升酒液本身的等級（如純米大吟釀、大吟釀），創造「隱藏版佳釀」驚喜。</a:t>
            </a:r>
          </a:p>
          <a:p>
            <a:pPr marL="800100" lvl="1" indent="-342900">
              <a:buFont typeface="Wingdings" panose="05000000000000000000" pitchFamily="2" charset="2"/>
              <a:buChar char="u"/>
            </a:pP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6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6A46-7E9C-DAD2-0A1E-F4BC240C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75667C76-85DF-C04D-C84E-66863DA8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86BDAD-8223-6373-FC97-BA22CE1F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DD8C5E2-07FE-9C03-15F5-7131B9BA8B45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研究限制與後續建議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CB96302-EA55-6CDD-4A9A-31DDD03925DD}"/>
              </a:ext>
            </a:extLst>
          </p:cNvPr>
          <p:cNvSpPr txBox="1"/>
          <p:nvPr/>
        </p:nvSpPr>
        <p:spPr>
          <a:xfrm>
            <a:off x="255372" y="1281952"/>
            <a:ext cx="10316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樣本數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156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份，且多集中於台日航線。歐美長程航線或西方文化背景旅客時，需謹慎解讀。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後續研究建議：航線比較與深度探索，分析不同客群對酒水品質需求的差異，交叉比對「亞洲短程」與「歐美長程」之行為模式，制定精確的差異化酒水策略。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質性深入探討，建議對金卡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鑽石卡會員進行深度訪談。具體挖掘高端旅客對「高級清酒體驗」的細膩定義與心理期待。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9587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44A0-84A0-7F89-D44E-64C1757CE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FB913E70-1722-CFA8-1674-FC72064A5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53808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021391-4974-9B7C-65BC-C509FEC1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826B5F8-ADB2-F2C2-5CEF-ABD60EFAE4A6}"/>
              </a:ext>
            </a:extLst>
          </p:cNvPr>
          <p:cNvSpPr txBox="1"/>
          <p:nvPr/>
        </p:nvSpPr>
        <p:spPr>
          <a:xfrm>
            <a:off x="3031672" y="1846694"/>
            <a:ext cx="6153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謝 謝 聆 聽</a:t>
            </a:r>
            <a:endParaRPr lang="en-US" altLang="zh-TW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敬 請 指 教</a:t>
            </a:r>
          </a:p>
        </p:txBody>
      </p:sp>
    </p:spTree>
    <p:extLst>
      <p:ext uri="{BB962C8B-B14F-4D97-AF65-F5344CB8AC3E}">
        <p14:creationId xmlns:p14="http://schemas.microsoft.com/office/powerpoint/2010/main" val="3295720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83D33-3EB5-7991-FF73-688C9B66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04694C62-07D3-72BA-2361-8AA2E19F8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C0333C2-9538-F190-E082-C8058609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37E9A4E-E1AD-CD85-AAF9-57B95FF544E1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01343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5389ED-BA3B-7B6B-7786-3A59BC44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E2339AC6-0B4D-6E48-2A0A-5AFA77B25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0183582-6976-8D03-A88E-89519042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A4F63ED-24C2-C0C8-1FCF-7451B499D0A7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78E843A-E89F-8617-0313-2B5E14444CB5}"/>
              </a:ext>
            </a:extLst>
          </p:cNvPr>
          <p:cNvSpPr txBox="1"/>
          <p:nvPr/>
        </p:nvSpPr>
        <p:spPr>
          <a:xfrm>
            <a:off x="2280621" y="985342"/>
            <a:ext cx="62320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TW" b="1" dirty="0"/>
              <a:t>本研究發現，清酒的「文化故事」、「酒造歷史背景」與「廣告知名度」對於商務艙旅客整體餐酒滿意度的驅動力相對較低。此結果可由消費者行為學中的「線索利用理論 (Cue Utilization Theory)」獲得解釋。在餐飲消費情境中，廣告與歷史故事屬於「外在線索 (Extrinsic Cues)」，多用於品嚐前建立期待；然而，旅客最終的「滿意度」乃建立於品嚐後的真實體驗，此時清酒本身的風味、口感以及與機上餐食契合度等「內在線索 (Intrinsic Cues)」便成為決定滿意度的核心關鍵（Zeithaml, 1988）。</a:t>
            </a:r>
            <a:endParaRPr lang="zh-TW" altLang="zh-TW" dirty="0"/>
          </a:p>
          <a:p>
            <a:pPr>
              <a:buNone/>
            </a:pPr>
            <a:r>
              <a:rPr lang="zh-TW" altLang="zh-TW" b="1" dirty="0"/>
              <a:t>此外，本研究之受測母體為商務艙旅客，此類客群普遍具備豐富的差旅經驗與較高的生活品味。根據過去文獻指出，具備較高產品經驗與專業度的消費者，在評估產品時更傾向仰賴自身的感官體驗與真實品質，而非依賴廣告知名度或行銷故事作為判斷捷徑。再加上機艙屬於特殊的封閉環境，旅客在面對旅途疲勞時，往往更重視直接的感官滿足與放鬆。因此，相較於堆砌酒造歷史或文化故事，航空公司若能將資源集中於提升「清酒本身的品質」以及「餐酒搭配的味覺和諧度」，將能更精準且有效地提升商務艙旅客的餐飲滿意度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88706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9514F-852C-3476-D819-BB78F411D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3666FB86-9CD7-64D0-5175-E56F863A0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0" y="-135243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F135B22-031D-5D96-EBB2-52F75CE5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66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CB89F2-482F-37A9-C18D-73DF7D8A2897}"/>
              </a:ext>
            </a:extLst>
          </p:cNvPr>
          <p:cNvSpPr txBox="1"/>
          <p:nvPr/>
        </p:nvSpPr>
        <p:spPr>
          <a:xfrm>
            <a:off x="762000" y="685800"/>
            <a:ext cx="10940143" cy="4736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現有研究缺口</a:t>
            </a:r>
            <a:endParaRPr lang="en-US" altLang="zh-TW" sz="28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過去研究多聚焦葡萄酒與威士忌，缺乏針對</a:t>
            </a:r>
            <a:r>
              <a:rPr lang="zh-TW" altLang="en-US" sz="2800" b="1" kern="0" dirty="0">
                <a:latin typeface="Poiret One" panose="00000500000000000000" pitchFamily="2" charset="0"/>
                <a:ea typeface="標楷體" panose="03000509000000000000" pitchFamily="65" charset="-120"/>
                <a:cs typeface="新細明體" panose="02020500000000000000" pitchFamily="18" charset="-120"/>
              </a:rPr>
              <a:t>「航空客艙特殊環境」</a:t>
            </a:r>
            <a:endParaRPr lang="en-US" altLang="zh-TW" sz="2800" b="1" kern="0" dirty="0">
              <a:latin typeface="Poiret One" panose="00000500000000000000" pitchFamily="2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TW" altLang="en-US" sz="2800" b="1" kern="0" dirty="0">
                <a:latin typeface="Poiret One" panose="00000500000000000000" pitchFamily="2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 下， 清酒感官體驗與搭餐適口性的系統性研究。</a:t>
            </a:r>
            <a:r>
              <a:rPr lang="zh-TW" altLang="zh-TW" dirty="0"/>
              <a:t> 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 et al., 2022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800" b="1" kern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zh-TW" altLang="en-US" sz="2800" b="1" kern="0" dirty="0">
              <a:latin typeface="Poiret One" panose="00000500000000000000" pitchFamily="2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務實需求</a:t>
            </a: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TW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台灣旅客喜愛赴日旅遊，對清酒接受度高</a:t>
            </a:r>
            <a:r>
              <a:rPr lang="zh-TW" altLang="en-US" sz="28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（交通部觀光署，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b="1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TW" sz="28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72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4F1301-8E1F-C08B-A48C-4E741FE24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E9D6324F-9CCC-0E61-3D4B-175F57A4B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108237" y="-73959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86ACA0-3B22-9549-FF44-C7991508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1E4B-CFAE-43B2-AEE5-2714FAE1721C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B66CA82-EC53-785E-757F-E59EBDB972D7}"/>
              </a:ext>
            </a:extLst>
          </p:cNvPr>
          <p:cNvSpPr txBox="1"/>
          <p:nvPr/>
        </p:nvSpPr>
        <p:spPr>
          <a:xfrm>
            <a:off x="372771" y="400567"/>
            <a:ext cx="6226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959CFC-A15A-4438-8C45-200E3DDB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2" y="574471"/>
            <a:ext cx="5335245" cy="57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D6A-553A-1AF3-D0AB-2360F35E2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6CDDC7D3-411E-87A8-26A2-821649D83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53808" y="-94130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EAEC5BE-B90F-B1C1-BB92-A7BCF423F2D7}"/>
              </a:ext>
            </a:extLst>
          </p:cNvPr>
          <p:cNvSpPr txBox="1"/>
          <p:nvPr/>
        </p:nvSpPr>
        <p:spPr>
          <a:xfrm>
            <a:off x="294475" y="267376"/>
            <a:ext cx="622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第二節  研究目的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371854-DFF6-0C20-FAB5-F358C321AC46}"/>
              </a:ext>
            </a:extLst>
          </p:cNvPr>
          <p:cNvSpPr txBox="1"/>
          <p:nvPr/>
        </p:nvSpPr>
        <p:spPr>
          <a:xfrm>
            <a:off x="-569258" y="1116168"/>
            <a:ext cx="12707450" cy="1066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本研究旨在探討台灣商務艙旅客之認知與行為，具體目的如下：</a:t>
            </a: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剖析認知與偏好：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探討旅客對清酒產品知識（如薰爽醇熟）、文化意涵及品牌之認知。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探討搭餐體驗：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分析「愉悅性、文化性、資訊性」三構面，檢驗高空環境對餐酒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搭配適口性的影響。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Nakamura,2017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b="1" kern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分析行為因素：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探討影響飲用意圖的關鍵因素（如健康考量、過往經驗、品牌形象）。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提出優化策略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(IPA)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運用重要性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滿意度分析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(IPA)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，識別服務缺口，提供航空公司資源配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置建議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66800">
              <a:lnSpc>
                <a:spcPct val="115000"/>
              </a:lnSpc>
            </a:pPr>
            <a:endParaRPr lang="en-US" altLang="zh-TW" sz="2800" b="1" kern="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>
              <a:lnSpc>
                <a:spcPct val="115000"/>
              </a:lnSpc>
            </a:pPr>
            <a:endParaRPr lang="en-US" altLang="zh-TW" sz="2800" b="1" kern="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endParaRPr lang="en-US" altLang="zh-TW" sz="2800" b="1" kern="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endParaRPr lang="zh-TW" altLang="zh-TW" sz="2800" b="1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>
              <a:lnSpc>
                <a:spcPct val="115000"/>
              </a:lnSpc>
            </a:pP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66800">
              <a:lnSpc>
                <a:spcPct val="115000"/>
              </a:lnSpc>
            </a:pP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u"/>
              <a:tabLst>
                <a:tab pos="457200" algn="l"/>
              </a:tabLst>
            </a:pPr>
            <a:endParaRPr lang="en-US" altLang="zh-TW" sz="2800" b="1" kern="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zh-TW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66800">
              <a:lnSpc>
                <a:spcPct val="115000"/>
              </a:lnSpc>
            </a:pPr>
            <a:endParaRPr lang="zh-TW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94FFCD-93BC-88CA-9650-92C462E1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992" y="6448878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635CA12E-1FC0-5872-C691-2018AC86EA95}"/>
                  </a:ext>
                </a:extLst>
              </p14:cNvPr>
              <p14:cNvContentPartPr/>
              <p14:nvPr/>
            </p14:nvContentPartPr>
            <p14:xfrm>
              <a:off x="2835566" y="3265663"/>
              <a:ext cx="360" cy="3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635CA12E-1FC0-5872-C691-2018AC86EA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926" y="3212023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3DCE8990-CB65-58C0-D80E-EB04F3615C31}"/>
                  </a:ext>
                </a:extLst>
              </p14:cNvPr>
              <p14:cNvContentPartPr/>
              <p14:nvPr/>
            </p14:nvContentPartPr>
            <p14:xfrm>
              <a:off x="4174406" y="4027783"/>
              <a:ext cx="360" cy="3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3DCE8990-CB65-58C0-D80E-EB04F3615C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5406" y="3973783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83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FAE4C-6F85-4A00-EC07-171D4D4F1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1A55D689-4A69-00D9-B4D9-DB9D0A08F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40179" y="-180982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2CB8649-9C80-41D5-ABBE-38A95EBC81C8}"/>
              </a:ext>
            </a:extLst>
          </p:cNvPr>
          <p:cNvSpPr txBox="1"/>
          <p:nvPr/>
        </p:nvSpPr>
        <p:spPr>
          <a:xfrm>
            <a:off x="-358988" y="1509995"/>
            <a:ext cx="11995817" cy="2036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0">
              <a:lnSpc>
                <a:spcPct val="115000"/>
              </a:lnSpc>
            </a:pP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範圍</a:t>
            </a:r>
            <a:r>
              <a:rPr lang="zh-TW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  <a:p>
            <a:pPr marL="1524000" indent="-457200">
              <a:lnSpc>
                <a:spcPct val="115000"/>
              </a:lnSpc>
              <a:buFont typeface="Wingdings" panose="05000000000000000000" pitchFamily="2" charset="2"/>
              <a:buChar char="u"/>
            </a:pP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研究對象</a:t>
            </a:r>
            <a:r>
              <a:rPr lang="en-US" altLang="zh-TW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b="1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曾搭乘國際線商務艙乘客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、且具有機上清酒飲用經驗之台灣旅客</a:t>
            </a:r>
            <a:r>
              <a:rPr lang="en-US" altLang="zh-TW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年滿</a:t>
            </a:r>
            <a:r>
              <a:rPr lang="en-US" altLang="zh-TW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en-US" altLang="zh-TW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066800">
              <a:lnSpc>
                <a:spcPct val="115000"/>
              </a:lnSpc>
            </a:pPr>
            <a:endParaRPr lang="zh-TW" altLang="zh-TW" sz="28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6C0DE8-2CB3-F96D-4491-36EC402A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621" y="6492875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/>
              <a:t>7</a:t>
            </a:fld>
            <a:endParaRPr lang="zh-TW" altLang="en-US" sz="20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4650A12-DBDC-75EE-8EAD-A56C21C2AACF}"/>
              </a:ext>
            </a:extLst>
          </p:cNvPr>
          <p:cNvSpPr txBox="1"/>
          <p:nvPr/>
        </p:nvSpPr>
        <p:spPr>
          <a:xfrm>
            <a:off x="449035" y="530161"/>
            <a:ext cx="6275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第三節  研究範圍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8C4ED3-DDF0-9292-60D1-A0CA0E92314C}"/>
              </a:ext>
            </a:extLst>
          </p:cNvPr>
          <p:cNvSpPr txBox="1"/>
          <p:nvPr/>
        </p:nvSpPr>
        <p:spPr>
          <a:xfrm>
            <a:off x="672193" y="2744358"/>
            <a:ext cx="10477499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樣本限制：受限於可接觸的商務艙乘客樣本數量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時間限制：調查期間較短，可能影響結果的普遍性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主觀性：乘客對滿意度的評估存在主觀性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4CEEE6A3-ACA8-8A10-2ACC-CBEAA09245A9}"/>
                  </a:ext>
                </a:extLst>
              </p14:cNvPr>
              <p14:cNvContentPartPr/>
              <p14:nvPr/>
            </p14:nvContentPartPr>
            <p14:xfrm>
              <a:off x="2338353" y="1556956"/>
              <a:ext cx="360" cy="3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4CEEE6A3-ACA8-8A10-2ACC-CBEAA09245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713" y="1503316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11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E4DF9-B1A0-45F0-D351-A46A31BA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DE95B44F-0DF1-ED68-F9C2-DE577B82A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-130609" y="1282"/>
            <a:ext cx="12191980" cy="685671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DE691B2-FAF8-D416-1217-A7DF77307919}"/>
              </a:ext>
            </a:extLst>
          </p:cNvPr>
          <p:cNvSpPr txBox="1"/>
          <p:nvPr/>
        </p:nvSpPr>
        <p:spPr>
          <a:xfrm>
            <a:off x="670672" y="522181"/>
            <a:ext cx="622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第四節 研究流程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6FC918-FF4C-63FC-7AF2-222F4F49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171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049441-9A2C-A2DD-C9EB-07E13778EB8C}"/>
              </a:ext>
            </a:extLst>
          </p:cNvPr>
          <p:cNvSpPr txBox="1"/>
          <p:nvPr/>
        </p:nvSpPr>
        <p:spPr>
          <a:xfrm>
            <a:off x="1012371" y="167980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793F98-0317-B415-E1DA-954BC33CD9B3}"/>
              </a:ext>
            </a:extLst>
          </p:cNvPr>
          <p:cNvSpPr/>
          <p:nvPr/>
        </p:nvSpPr>
        <p:spPr>
          <a:xfrm>
            <a:off x="899272" y="1765577"/>
            <a:ext cx="2710542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研究動機與背景</a:t>
            </a:r>
          </a:p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B96510-C445-A75F-8550-15A32E8D8254}"/>
              </a:ext>
            </a:extLst>
          </p:cNvPr>
          <p:cNvSpPr/>
          <p:nvPr/>
        </p:nvSpPr>
        <p:spPr>
          <a:xfrm>
            <a:off x="4880122" y="1762171"/>
            <a:ext cx="2514601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確立研究目的</a:t>
            </a:r>
          </a:p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97C06D-3546-1301-A674-429025616C99}"/>
              </a:ext>
            </a:extLst>
          </p:cNvPr>
          <p:cNvSpPr/>
          <p:nvPr/>
        </p:nvSpPr>
        <p:spPr>
          <a:xfrm>
            <a:off x="8651421" y="3755279"/>
            <a:ext cx="2710542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確立研究方法</a:t>
            </a:r>
          </a:p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18F3E2-5AB0-4D59-A697-F903F9456857}"/>
              </a:ext>
            </a:extLst>
          </p:cNvPr>
          <p:cNvSpPr/>
          <p:nvPr/>
        </p:nvSpPr>
        <p:spPr>
          <a:xfrm>
            <a:off x="8665031" y="1762172"/>
            <a:ext cx="2710542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相關文獻回顧</a:t>
            </a:r>
          </a:p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C08844-2FE5-281C-EF31-32A8FF7C44CC}"/>
              </a:ext>
            </a:extLst>
          </p:cNvPr>
          <p:cNvSpPr/>
          <p:nvPr/>
        </p:nvSpPr>
        <p:spPr>
          <a:xfrm>
            <a:off x="4782151" y="3755279"/>
            <a:ext cx="2710542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問卷資料收集</a:t>
            </a:r>
          </a:p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BF652F-829B-CD0F-8B28-4DB8A55DF03B}"/>
              </a:ext>
            </a:extLst>
          </p:cNvPr>
          <p:cNvSpPr/>
          <p:nvPr/>
        </p:nvSpPr>
        <p:spPr>
          <a:xfrm>
            <a:off x="974271" y="3559367"/>
            <a:ext cx="2710542" cy="954508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</a:t>
            </a:r>
          </a:p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統計資料分析</a:t>
            </a:r>
          </a:p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1E8382-A857-E193-7DEC-040326C3AF42}"/>
              </a:ext>
            </a:extLst>
          </p:cNvPr>
          <p:cNvSpPr/>
          <p:nvPr/>
        </p:nvSpPr>
        <p:spPr>
          <a:xfrm>
            <a:off x="1012371" y="5468366"/>
            <a:ext cx="2710542" cy="758595"/>
          </a:xfrm>
          <a:prstGeom prst="rect">
            <a:avLst/>
          </a:prstGeom>
          <a:ln>
            <a:solidFill>
              <a:srgbClr val="AECFE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0652782E-0D19-7E22-E3C0-705C2A43AE5E}"/>
              </a:ext>
            </a:extLst>
          </p:cNvPr>
          <p:cNvSpPr/>
          <p:nvPr/>
        </p:nvSpPr>
        <p:spPr>
          <a:xfrm>
            <a:off x="3951514" y="1894114"/>
            <a:ext cx="751115" cy="566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D05A955D-F8F2-A949-222B-E2471A0B49F4}"/>
              </a:ext>
            </a:extLst>
          </p:cNvPr>
          <p:cNvSpPr/>
          <p:nvPr/>
        </p:nvSpPr>
        <p:spPr>
          <a:xfrm>
            <a:off x="7710405" y="1894114"/>
            <a:ext cx="751115" cy="5660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51109896-2C52-301C-91C3-1537887EE508}"/>
              </a:ext>
            </a:extLst>
          </p:cNvPr>
          <p:cNvSpPr/>
          <p:nvPr/>
        </p:nvSpPr>
        <p:spPr>
          <a:xfrm rot="5400000">
            <a:off x="9587593" y="2865400"/>
            <a:ext cx="751115" cy="63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F4F273D6-A2CF-16F5-5AF1-01181D7CABC2}"/>
              </a:ext>
            </a:extLst>
          </p:cNvPr>
          <p:cNvSpPr/>
          <p:nvPr/>
        </p:nvSpPr>
        <p:spPr>
          <a:xfrm rot="10800000">
            <a:off x="7696498" y="3887905"/>
            <a:ext cx="751115" cy="6259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93AD0667-D952-C498-5238-6CD608AA16BD}"/>
              </a:ext>
            </a:extLst>
          </p:cNvPr>
          <p:cNvSpPr/>
          <p:nvPr/>
        </p:nvSpPr>
        <p:spPr>
          <a:xfrm rot="10800000">
            <a:off x="3827229" y="3867544"/>
            <a:ext cx="751115" cy="6463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8FFF72C-EBF3-73EA-B420-15D6C15EA03C}"/>
              </a:ext>
            </a:extLst>
          </p:cNvPr>
          <p:cNvSpPr/>
          <p:nvPr/>
        </p:nvSpPr>
        <p:spPr>
          <a:xfrm rot="5400000">
            <a:off x="2038348" y="4716255"/>
            <a:ext cx="751115" cy="5497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47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06A2-595B-870C-0E8F-BEE185501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藍天和蓬鬆的雲朵">
            <a:extLst>
              <a:ext uri="{FF2B5EF4-FFF2-40B4-BE49-F238E27FC236}">
                <a16:creationId xmlns:a16="http://schemas.microsoft.com/office/drawing/2014/main" id="{0642CBBF-4178-7AF5-8CC3-7A388A5B6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0" b="41847"/>
          <a:stretch/>
        </p:blipFill>
        <p:spPr>
          <a:xfrm>
            <a:off x="20" y="-358854"/>
            <a:ext cx="12191980" cy="708032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55674B6-F00B-1727-1FD5-03840A8C683C}"/>
              </a:ext>
            </a:extLst>
          </p:cNvPr>
          <p:cNvSpPr txBox="1"/>
          <p:nvPr/>
        </p:nvSpPr>
        <p:spPr>
          <a:xfrm>
            <a:off x="262458" y="136525"/>
            <a:ext cx="622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第五節 名詞解釋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4020BD-ACCB-D118-4F28-4512711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8171" y="6356350"/>
            <a:ext cx="2743200" cy="365125"/>
          </a:xfrm>
        </p:spPr>
        <p:txBody>
          <a:bodyPr/>
          <a:lstStyle/>
          <a:p>
            <a:fld id="{83D71E4B-CFAE-43B2-AEE5-2714FAE1721C}" type="slidenum">
              <a:rPr lang="zh-TW" altLang="en-US" sz="2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fld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C8D0E5-CA10-2404-6E39-CBFDA90B2117}"/>
              </a:ext>
            </a:extLst>
          </p:cNvPr>
          <p:cNvSpPr txBox="1"/>
          <p:nvPr/>
        </p:nvSpPr>
        <p:spPr>
          <a:xfrm>
            <a:off x="1921337" y="709470"/>
            <a:ext cx="8997033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清酒（日本酒）</a:t>
            </a:r>
            <a:r>
              <a:rPr lang="zh-TW" altLang="zh-TW" dirty="0"/>
              <a:t> </a:t>
            </a:r>
            <a:endParaRPr lang="en-US" altLang="zh-TW" sz="2400" b="1" kern="1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清酒四分類（薰酒、爽酒、醇酒、熟酒）</a:t>
            </a:r>
            <a:r>
              <a:rPr lang="zh-TW" altLang="zh-TW" dirty="0"/>
              <a:t>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唎酒師（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Kikizakeshi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dirty="0"/>
              <a:t> 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WSET Level 3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（葡萄酒／清酒）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(WSET)</a:t>
            </a: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體驗經濟（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Experience Economy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文化體驗（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Cultural Experience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健康信念模式（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Health Belief Model, HBM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消費行為（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Consumer Behavior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商務艙（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Business Class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342900" indent="-342900" algn="just" fontAlgn="ctr">
              <a:lnSpc>
                <a:spcPct val="150000"/>
              </a:lnSpc>
              <a:buFont typeface="+mj-ea"/>
              <a:buAutoNum type="ea1ChsPlai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IPA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</a:p>
          <a:p>
            <a:pPr algn="just" fontAlgn="ctr">
              <a:lnSpc>
                <a:spcPct val="150000"/>
              </a:lnSpc>
            </a:pP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just" fontAlgn="ctr">
              <a:lnSpc>
                <a:spcPct val="150000"/>
              </a:lnSpc>
              <a:buFont typeface="+mj-ea"/>
              <a:buAutoNum type="ea1ChsPlain"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3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15063</TotalTime>
  <Words>5584</Words>
  <Application>Microsoft Office PowerPoint</Application>
  <PresentationFormat>寬螢幕</PresentationFormat>
  <Paragraphs>682</Paragraphs>
  <Slides>50</Slides>
  <Notes>3</Notes>
  <HiddenSlides>5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9" baseType="lpstr">
      <vt:lpstr>標楷體</vt:lpstr>
      <vt:lpstr>Aptos</vt:lpstr>
      <vt:lpstr>Aptos Display</vt:lpstr>
      <vt:lpstr>Arial</vt:lpstr>
      <vt:lpstr>Calibri</vt:lpstr>
      <vt:lpstr>Poiret One</vt:lpstr>
      <vt:lpstr>Times New Roman</vt:lpstr>
      <vt:lpstr>Wingdings</vt:lpstr>
      <vt:lpstr>Office 佈景主題</vt:lpstr>
      <vt:lpstr>解鎖雲端上的品味: 探討商務艙旅客 對於清酒搭配餐食之研究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Chiung-Wen Hsu</dc:creator>
  <cp:lastModifiedBy>Chiung-Wen Hsu</cp:lastModifiedBy>
  <cp:revision>21</cp:revision>
  <dcterms:created xsi:type="dcterms:W3CDTF">2024-12-10T12:38:05Z</dcterms:created>
  <dcterms:modified xsi:type="dcterms:W3CDTF">2026-05-14T09:48:20Z</dcterms:modified>
</cp:coreProperties>
</file>