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1"/>
  </p:notesMasterIdLst>
  <p:handoutMasterIdLst>
    <p:handoutMasterId r:id="rId42"/>
  </p:handoutMasterIdLst>
  <p:sldIdLst>
    <p:sldId id="256" r:id="rId2"/>
    <p:sldId id="260" r:id="rId3"/>
    <p:sldId id="262" r:id="rId4"/>
    <p:sldId id="261" r:id="rId5"/>
    <p:sldId id="263" r:id="rId6"/>
    <p:sldId id="265" r:id="rId7"/>
    <p:sldId id="266" r:id="rId8"/>
    <p:sldId id="268" r:id="rId9"/>
    <p:sldId id="321" r:id="rId10"/>
    <p:sldId id="314" r:id="rId11"/>
    <p:sldId id="327" r:id="rId12"/>
    <p:sldId id="329" r:id="rId13"/>
    <p:sldId id="322" r:id="rId14"/>
    <p:sldId id="323" r:id="rId15"/>
    <p:sldId id="324" r:id="rId16"/>
    <p:sldId id="325" r:id="rId17"/>
    <p:sldId id="330" r:id="rId18"/>
    <p:sldId id="326" r:id="rId19"/>
    <p:sldId id="267" r:id="rId20"/>
    <p:sldId id="331" r:id="rId21"/>
    <p:sldId id="270" r:id="rId22"/>
    <p:sldId id="271" r:id="rId23"/>
    <p:sldId id="272" r:id="rId24"/>
    <p:sldId id="304" r:id="rId25"/>
    <p:sldId id="316" r:id="rId26"/>
    <p:sldId id="317" r:id="rId27"/>
    <p:sldId id="319" r:id="rId28"/>
    <p:sldId id="305" r:id="rId29"/>
    <p:sldId id="275" r:id="rId30"/>
    <p:sldId id="282" r:id="rId31"/>
    <p:sldId id="296" r:id="rId32"/>
    <p:sldId id="297" r:id="rId33"/>
    <p:sldId id="309" r:id="rId34"/>
    <p:sldId id="299" r:id="rId35"/>
    <p:sldId id="300" r:id="rId36"/>
    <p:sldId id="332" r:id="rId37"/>
    <p:sldId id="310" r:id="rId38"/>
    <p:sldId id="312" r:id="rId39"/>
    <p:sldId id="259" r:id="rId4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p:cViewPr varScale="1">
        <p:scale>
          <a:sx n="67" d="100"/>
          <a:sy n="67" d="100"/>
        </p:scale>
        <p:origin x="752" y="52"/>
      </p:cViewPr>
      <p:guideLst/>
    </p:cSldViewPr>
  </p:slideViewPr>
  <p:notesTextViewPr>
    <p:cViewPr>
      <p:scale>
        <a:sx n="1" d="1"/>
        <a:sy n="1" d="1"/>
      </p:scale>
      <p:origin x="0" y="0"/>
    </p:cViewPr>
  </p:notesTextViewPr>
  <p:notesViewPr>
    <p:cSldViewPr snapToGrid="0" showGuides="1">
      <p:cViewPr varScale="1">
        <p:scale>
          <a:sx n="77" d="100"/>
          <a:sy n="77" d="100"/>
        </p:scale>
        <p:origin x="22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昱杉 周" userId="43649ffe92fa5e33" providerId="LiveId" clId="{FC96F4E6-D30C-4A2E-AFEE-4A6F16564F68}"/>
    <pc:docChg chg="undo redo custSel addSld delSld modSld sldOrd">
      <pc:chgData name="昱杉 周" userId="43649ffe92fa5e33" providerId="LiveId" clId="{FC96F4E6-D30C-4A2E-AFEE-4A6F16564F68}" dt="2026-03-17T03:56:48.535" v="4473" actId="20577"/>
      <pc:docMkLst>
        <pc:docMk/>
      </pc:docMkLst>
      <pc:sldChg chg="modSp mod">
        <pc:chgData name="昱杉 周" userId="43649ffe92fa5e33" providerId="LiveId" clId="{FC96F4E6-D30C-4A2E-AFEE-4A6F16564F68}" dt="2026-03-10T09:32:10.259" v="140" actId="1076"/>
        <pc:sldMkLst>
          <pc:docMk/>
          <pc:sldMk cId="2213811175" sldId="256"/>
        </pc:sldMkLst>
        <pc:spChg chg="mod">
          <ac:chgData name="昱杉 周" userId="43649ffe92fa5e33" providerId="LiveId" clId="{FC96F4E6-D30C-4A2E-AFEE-4A6F16564F68}" dt="2026-03-10T09:32:10.259" v="140" actId="1076"/>
          <ac:spMkLst>
            <pc:docMk/>
            <pc:sldMk cId="2213811175" sldId="256"/>
            <ac:spMk id="8" creationId="{6053183C-1397-F00A-063D-F01433D5E6D1}"/>
          </ac:spMkLst>
        </pc:spChg>
      </pc:sldChg>
      <pc:sldChg chg="addSp modSp mod">
        <pc:chgData name="昱杉 周" userId="43649ffe92fa5e33" providerId="LiveId" clId="{FC96F4E6-D30C-4A2E-AFEE-4A6F16564F68}" dt="2026-03-11T02:21:34.545" v="291" actId="1076"/>
        <pc:sldMkLst>
          <pc:docMk/>
          <pc:sldMk cId="1215947917" sldId="259"/>
        </pc:sldMkLst>
        <pc:spChg chg="mod">
          <ac:chgData name="昱杉 周" userId="43649ffe92fa5e33" providerId="LiveId" clId="{FC96F4E6-D30C-4A2E-AFEE-4A6F16564F68}" dt="2026-03-11T02:21:34.545" v="291" actId="1076"/>
          <ac:spMkLst>
            <pc:docMk/>
            <pc:sldMk cId="1215947917" sldId="259"/>
            <ac:spMk id="2" creationId="{00000000-0000-0000-0000-000000000000}"/>
          </ac:spMkLst>
        </pc:spChg>
        <pc:spChg chg="add mod">
          <ac:chgData name="昱杉 周" userId="43649ffe92fa5e33" providerId="LiveId" clId="{FC96F4E6-D30C-4A2E-AFEE-4A6F16564F68}" dt="2026-03-11T02:20:59.332" v="282" actId="2085"/>
          <ac:spMkLst>
            <pc:docMk/>
            <pc:sldMk cId="1215947917" sldId="259"/>
            <ac:spMk id="4" creationId="{F8A6B265-D4DC-19A6-CF8F-545E5B6F4032}"/>
          </ac:spMkLst>
        </pc:spChg>
        <pc:spChg chg="add mod">
          <ac:chgData name="昱杉 周" userId="43649ffe92fa5e33" providerId="LiveId" clId="{FC96F4E6-D30C-4A2E-AFEE-4A6F16564F68}" dt="2026-03-11T02:21:22.078" v="290" actId="1076"/>
          <ac:spMkLst>
            <pc:docMk/>
            <pc:sldMk cId="1215947917" sldId="259"/>
            <ac:spMk id="6" creationId="{BC112B5A-6165-EDB2-A4E7-F8305B4EE939}"/>
          </ac:spMkLst>
        </pc:spChg>
      </pc:sldChg>
      <pc:sldChg chg="delSp modSp mod">
        <pc:chgData name="昱杉 周" userId="43649ffe92fa5e33" providerId="LiveId" clId="{FC96F4E6-D30C-4A2E-AFEE-4A6F16564F68}" dt="2026-03-12T05:34:35.506" v="359" actId="478"/>
        <pc:sldMkLst>
          <pc:docMk/>
          <pc:sldMk cId="3266255161" sldId="260"/>
        </pc:sldMkLst>
        <pc:spChg chg="mod">
          <ac:chgData name="昱杉 周" userId="43649ffe92fa5e33" providerId="LiveId" clId="{FC96F4E6-D30C-4A2E-AFEE-4A6F16564F68}" dt="2026-03-12T05:26:31.376" v="302" actId="20577"/>
          <ac:spMkLst>
            <pc:docMk/>
            <pc:sldMk cId="3266255161" sldId="260"/>
            <ac:spMk id="12" creationId="{23C09B37-D046-B969-66D6-5882EE4903CC}"/>
          </ac:spMkLst>
        </pc:spChg>
        <pc:spChg chg="mod">
          <ac:chgData name="昱杉 周" userId="43649ffe92fa5e33" providerId="LiveId" clId="{FC96F4E6-D30C-4A2E-AFEE-4A6F16564F68}" dt="2026-03-12T05:26:36.297" v="306" actId="20577"/>
          <ac:spMkLst>
            <pc:docMk/>
            <pc:sldMk cId="3266255161" sldId="260"/>
            <ac:spMk id="13" creationId="{109CA1A6-B461-2250-5162-B7311D59D174}"/>
          </ac:spMkLst>
        </pc:spChg>
      </pc:sldChg>
      <pc:sldChg chg="delSp modSp mod">
        <pc:chgData name="昱杉 周" userId="43649ffe92fa5e33" providerId="LiveId" clId="{FC96F4E6-D30C-4A2E-AFEE-4A6F16564F68}" dt="2026-03-16T13:04:36.327" v="3474" actId="20577"/>
        <pc:sldMkLst>
          <pc:docMk/>
          <pc:sldMk cId="1891715773" sldId="261"/>
        </pc:sldMkLst>
        <pc:spChg chg="mod">
          <ac:chgData name="昱杉 周" userId="43649ffe92fa5e33" providerId="LiveId" clId="{FC96F4E6-D30C-4A2E-AFEE-4A6F16564F68}" dt="2026-03-16T13:04:36.327" v="3474" actId="20577"/>
          <ac:spMkLst>
            <pc:docMk/>
            <pc:sldMk cId="1891715773" sldId="261"/>
            <ac:spMk id="7" creationId="{E6F16A64-5EE8-EF38-1FA9-B6A6340DCF87}"/>
          </ac:spMkLst>
        </pc:spChg>
        <pc:spChg chg="mod">
          <ac:chgData name="昱杉 周" userId="43649ffe92fa5e33" providerId="LiveId" clId="{FC96F4E6-D30C-4A2E-AFEE-4A6F16564F68}" dt="2026-03-10T08:20:56.009" v="38" actId="1076"/>
          <ac:spMkLst>
            <pc:docMk/>
            <pc:sldMk cId="1891715773" sldId="261"/>
            <ac:spMk id="8" creationId="{8A30C85D-BFEF-12DA-F504-1345BA33DBAE}"/>
          </ac:spMkLst>
        </pc:spChg>
      </pc:sldChg>
      <pc:sldChg chg="delSp modSp mod">
        <pc:chgData name="昱杉 周" userId="43649ffe92fa5e33" providerId="LiveId" clId="{FC96F4E6-D30C-4A2E-AFEE-4A6F16564F68}" dt="2026-03-12T05:34:34.019" v="358" actId="478"/>
        <pc:sldMkLst>
          <pc:docMk/>
          <pc:sldMk cId="833554535" sldId="262"/>
        </pc:sldMkLst>
        <pc:spChg chg="mod">
          <ac:chgData name="昱杉 周" userId="43649ffe92fa5e33" providerId="LiveId" clId="{FC96F4E6-D30C-4A2E-AFEE-4A6F16564F68}" dt="2026-03-12T05:26:42.220" v="308" actId="20577"/>
          <ac:spMkLst>
            <pc:docMk/>
            <pc:sldMk cId="833554535" sldId="262"/>
            <ac:spMk id="8" creationId="{CBA1C81B-242B-6D4E-B314-914716B2276C}"/>
          </ac:spMkLst>
        </pc:spChg>
      </pc:sldChg>
      <pc:sldChg chg="delSp modSp mod">
        <pc:chgData name="昱杉 周" userId="43649ffe92fa5e33" providerId="LiveId" clId="{FC96F4E6-D30C-4A2E-AFEE-4A6F16564F68}" dt="2026-03-16T13:05:34.161" v="3476" actId="2711"/>
        <pc:sldMkLst>
          <pc:docMk/>
          <pc:sldMk cId="3948851881" sldId="263"/>
        </pc:sldMkLst>
        <pc:spChg chg="mod">
          <ac:chgData name="昱杉 周" userId="43649ffe92fa5e33" providerId="LiveId" clId="{FC96F4E6-D30C-4A2E-AFEE-4A6F16564F68}" dt="2026-03-16T13:05:34.161" v="3476" actId="2711"/>
          <ac:spMkLst>
            <pc:docMk/>
            <pc:sldMk cId="3948851881" sldId="263"/>
            <ac:spMk id="6" creationId="{1B72B21C-7D8D-A9F6-766E-BA1C849B8282}"/>
          </ac:spMkLst>
        </pc:spChg>
      </pc:sldChg>
      <pc:sldChg chg="delSp modSp mod">
        <pc:chgData name="昱杉 周" userId="43649ffe92fa5e33" providerId="LiveId" clId="{FC96F4E6-D30C-4A2E-AFEE-4A6F16564F68}" dt="2026-03-16T13:06:35.848" v="3483" actId="20577"/>
        <pc:sldMkLst>
          <pc:docMk/>
          <pc:sldMk cId="1392270678" sldId="265"/>
        </pc:sldMkLst>
        <pc:spChg chg="mod">
          <ac:chgData name="昱杉 周" userId="43649ffe92fa5e33" providerId="LiveId" clId="{FC96F4E6-D30C-4A2E-AFEE-4A6F16564F68}" dt="2026-03-16T13:06:35.848" v="3483" actId="20577"/>
          <ac:spMkLst>
            <pc:docMk/>
            <pc:sldMk cId="1392270678" sldId="265"/>
            <ac:spMk id="10" creationId="{6BFAC4E8-B25C-9ED2-B7A1-70D4DFD25885}"/>
          </ac:spMkLst>
        </pc:spChg>
      </pc:sldChg>
      <pc:sldChg chg="delSp modSp mod">
        <pc:chgData name="昱杉 周" userId="43649ffe92fa5e33" providerId="LiveId" clId="{FC96F4E6-D30C-4A2E-AFEE-4A6F16564F68}" dt="2026-03-12T05:34:28.961" v="354" actId="478"/>
        <pc:sldMkLst>
          <pc:docMk/>
          <pc:sldMk cId="2003844785" sldId="266"/>
        </pc:sldMkLst>
        <pc:spChg chg="mod">
          <ac:chgData name="昱杉 周" userId="43649ffe92fa5e33" providerId="LiveId" clId="{FC96F4E6-D30C-4A2E-AFEE-4A6F16564F68}" dt="2026-03-12T05:27:44.358" v="310" actId="20577"/>
          <ac:spMkLst>
            <pc:docMk/>
            <pc:sldMk cId="2003844785" sldId="266"/>
            <ac:spMk id="7" creationId="{F82A96D1-83E2-33AF-8D93-479A414FD817}"/>
          </ac:spMkLst>
        </pc:spChg>
      </pc:sldChg>
      <pc:sldChg chg="addSp delSp modSp mod ord">
        <pc:chgData name="昱杉 周" userId="43649ffe92fa5e33" providerId="LiveId" clId="{FC96F4E6-D30C-4A2E-AFEE-4A6F16564F68}" dt="2026-03-17T01:36:17.544" v="4259" actId="11"/>
        <pc:sldMkLst>
          <pc:docMk/>
          <pc:sldMk cId="3387830657" sldId="267"/>
        </pc:sldMkLst>
        <pc:spChg chg="add mod">
          <ac:chgData name="昱杉 周" userId="43649ffe92fa5e33" providerId="LiveId" clId="{FC96F4E6-D30C-4A2E-AFEE-4A6F16564F68}" dt="2026-03-16T13:21:53.716" v="3559"/>
          <ac:spMkLst>
            <pc:docMk/>
            <pc:sldMk cId="3387830657" sldId="267"/>
            <ac:spMk id="2" creationId="{4B648E43-DB12-9C36-891D-84BCF86D7553}"/>
          </ac:spMkLst>
        </pc:spChg>
        <pc:spChg chg="mod">
          <ac:chgData name="昱杉 周" userId="43649ffe92fa5e33" providerId="LiveId" clId="{FC96F4E6-D30C-4A2E-AFEE-4A6F16564F68}" dt="2026-03-16T13:20:45.822" v="3551" actId="2711"/>
          <ac:spMkLst>
            <pc:docMk/>
            <pc:sldMk cId="3387830657" sldId="267"/>
            <ac:spMk id="6" creationId="{646A6319-5E53-686B-0B26-FBEE7A1E0100}"/>
          </ac:spMkLst>
        </pc:spChg>
        <pc:spChg chg="mod">
          <ac:chgData name="昱杉 周" userId="43649ffe92fa5e33" providerId="LiveId" clId="{FC96F4E6-D30C-4A2E-AFEE-4A6F16564F68}" dt="2026-03-17T01:36:17.544" v="4259" actId="11"/>
          <ac:spMkLst>
            <pc:docMk/>
            <pc:sldMk cId="3387830657" sldId="267"/>
            <ac:spMk id="7" creationId="{F2142CAE-A85E-8647-1216-ACE7191DEC45}"/>
          </ac:spMkLst>
        </pc:spChg>
      </pc:sldChg>
      <pc:sldChg chg="addSp delSp modSp mod">
        <pc:chgData name="昱杉 周" userId="43649ffe92fa5e33" providerId="LiveId" clId="{FC96F4E6-D30C-4A2E-AFEE-4A6F16564F68}" dt="2026-03-16T13:22:02.619" v="3561"/>
        <pc:sldMkLst>
          <pc:docMk/>
          <pc:sldMk cId="3078656269" sldId="268"/>
        </pc:sldMkLst>
        <pc:spChg chg="mod">
          <ac:chgData name="昱杉 周" userId="43649ffe92fa5e33" providerId="LiveId" clId="{FC96F4E6-D30C-4A2E-AFEE-4A6F16564F68}" dt="2026-03-16T13:07:18.191" v="3489" actId="20577"/>
          <ac:spMkLst>
            <pc:docMk/>
            <pc:sldMk cId="3078656269" sldId="268"/>
            <ac:spMk id="2" creationId="{54EB47C3-C505-B558-428E-D8C8529D04E8}"/>
          </ac:spMkLst>
        </pc:spChg>
        <pc:spChg chg="mod">
          <ac:chgData name="昱杉 周" userId="43649ffe92fa5e33" providerId="LiveId" clId="{FC96F4E6-D30C-4A2E-AFEE-4A6F16564F68}" dt="2026-03-16T12:37:09.563" v="3176" actId="404"/>
          <ac:spMkLst>
            <pc:docMk/>
            <pc:sldMk cId="3078656269" sldId="268"/>
            <ac:spMk id="4" creationId="{1191EDFA-6764-DD0D-265B-D9C86D5ADC2E}"/>
          </ac:spMkLst>
        </pc:spChg>
        <pc:spChg chg="add mod">
          <ac:chgData name="昱杉 周" userId="43649ffe92fa5e33" providerId="LiveId" clId="{FC96F4E6-D30C-4A2E-AFEE-4A6F16564F68}" dt="2026-03-16T13:22:02.619" v="3561"/>
          <ac:spMkLst>
            <pc:docMk/>
            <pc:sldMk cId="3078656269" sldId="268"/>
            <ac:spMk id="5" creationId="{264121DD-C841-29A1-9495-81213279A2B6}"/>
          </ac:spMkLst>
        </pc:spChg>
        <pc:spChg chg="add">
          <ac:chgData name="昱杉 周" userId="43649ffe92fa5e33" providerId="LiveId" clId="{FC96F4E6-D30C-4A2E-AFEE-4A6F16564F68}" dt="2026-03-16T04:18:46.823" v="1091"/>
          <ac:spMkLst>
            <pc:docMk/>
            <pc:sldMk cId="3078656269" sldId="268"/>
            <ac:spMk id="5" creationId="{51370878-BC84-36BB-8935-CCD4B5DB866B}"/>
          </ac:spMkLst>
        </pc:spChg>
        <pc:spChg chg="add">
          <ac:chgData name="昱杉 周" userId="43649ffe92fa5e33" providerId="LiveId" clId="{FC96F4E6-D30C-4A2E-AFEE-4A6F16564F68}" dt="2026-03-16T04:18:51.619" v="1092"/>
          <ac:spMkLst>
            <pc:docMk/>
            <pc:sldMk cId="3078656269" sldId="268"/>
            <ac:spMk id="6" creationId="{E72BE34D-ADA2-DA94-9554-25DF3FAE9AFD}"/>
          </ac:spMkLst>
        </pc:spChg>
        <pc:spChg chg="add del mod">
          <ac:chgData name="昱杉 周" userId="43649ffe92fa5e33" providerId="LiveId" clId="{FC96F4E6-D30C-4A2E-AFEE-4A6F16564F68}" dt="2026-03-16T12:14:31.497" v="3038" actId="478"/>
          <ac:spMkLst>
            <pc:docMk/>
            <pc:sldMk cId="3078656269" sldId="268"/>
            <ac:spMk id="7" creationId="{E10FF2DA-72BF-B2BC-2398-CE6498E3B4E8}"/>
          </ac:spMkLst>
        </pc:spChg>
      </pc:sldChg>
      <pc:sldChg chg="delSp modSp mod">
        <pc:chgData name="昱杉 周" userId="43649ffe92fa5e33" providerId="LiveId" clId="{FC96F4E6-D30C-4A2E-AFEE-4A6F16564F68}" dt="2026-03-12T05:34:23.379" v="349" actId="478"/>
        <pc:sldMkLst>
          <pc:docMk/>
          <pc:sldMk cId="2616678433" sldId="270"/>
        </pc:sldMkLst>
        <pc:spChg chg="mod">
          <ac:chgData name="昱杉 周" userId="43649ffe92fa5e33" providerId="LiveId" clId="{FC96F4E6-D30C-4A2E-AFEE-4A6F16564F68}" dt="2026-03-12T05:27:48.863" v="312" actId="20577"/>
          <ac:spMkLst>
            <pc:docMk/>
            <pc:sldMk cId="2616678433" sldId="270"/>
            <ac:spMk id="6" creationId="{D055D7F5-FE23-DAD3-A01C-7C4F4F14F275}"/>
          </ac:spMkLst>
        </pc:spChg>
      </pc:sldChg>
      <pc:sldChg chg="delSp modSp mod">
        <pc:chgData name="昱杉 周" userId="43649ffe92fa5e33" providerId="LiveId" clId="{FC96F4E6-D30C-4A2E-AFEE-4A6F16564F68}" dt="2026-03-16T12:54:09.973" v="3327" actId="2710"/>
        <pc:sldMkLst>
          <pc:docMk/>
          <pc:sldMk cId="3784473806" sldId="271"/>
        </pc:sldMkLst>
        <pc:spChg chg="mod">
          <ac:chgData name="昱杉 周" userId="43649ffe92fa5e33" providerId="LiveId" clId="{FC96F4E6-D30C-4A2E-AFEE-4A6F16564F68}" dt="2026-03-16T12:54:09.973" v="3327" actId="2710"/>
          <ac:spMkLst>
            <pc:docMk/>
            <pc:sldMk cId="3784473806" sldId="271"/>
            <ac:spMk id="2" creationId="{517D7CB0-4291-D354-E82E-864B6F97D468}"/>
          </ac:spMkLst>
        </pc:spChg>
      </pc:sldChg>
      <pc:sldChg chg="delSp modSp mod">
        <pc:chgData name="昱杉 周" userId="43649ffe92fa5e33" providerId="LiveId" clId="{FC96F4E6-D30C-4A2E-AFEE-4A6F16564F68}" dt="2026-03-16T12:55:15.162" v="3339" actId="20577"/>
        <pc:sldMkLst>
          <pc:docMk/>
          <pc:sldMk cId="4248683366" sldId="272"/>
        </pc:sldMkLst>
        <pc:spChg chg="mod">
          <ac:chgData name="昱杉 周" userId="43649ffe92fa5e33" providerId="LiveId" clId="{FC96F4E6-D30C-4A2E-AFEE-4A6F16564F68}" dt="2026-03-16T12:55:15.162" v="3339" actId="20577"/>
          <ac:spMkLst>
            <pc:docMk/>
            <pc:sldMk cId="4248683366" sldId="272"/>
            <ac:spMk id="2" creationId="{C9A39A16-C9BB-A953-8849-9A761C8C9F78}"/>
          </ac:spMkLst>
        </pc:spChg>
      </pc:sldChg>
      <pc:sldChg chg="delSp modSp mod">
        <pc:chgData name="昱杉 周" userId="43649ffe92fa5e33" providerId="LiveId" clId="{FC96F4E6-D30C-4A2E-AFEE-4A6F16564F68}" dt="2026-03-12T05:34:16.382" v="345" actId="478"/>
        <pc:sldMkLst>
          <pc:docMk/>
          <pc:sldMk cId="2271600347" sldId="275"/>
        </pc:sldMkLst>
        <pc:spChg chg="mod">
          <ac:chgData name="昱杉 周" userId="43649ffe92fa5e33" providerId="LiveId" clId="{FC96F4E6-D30C-4A2E-AFEE-4A6F16564F68}" dt="2026-03-12T05:27:54.981" v="314" actId="20577"/>
          <ac:spMkLst>
            <pc:docMk/>
            <pc:sldMk cId="2271600347" sldId="275"/>
            <ac:spMk id="2" creationId="{85DDBF0C-EB4D-6815-3BA2-084924169271}"/>
          </ac:spMkLst>
        </pc:spChg>
      </pc:sldChg>
      <pc:sldChg chg="delSp modSp mod">
        <pc:chgData name="昱杉 周" userId="43649ffe92fa5e33" providerId="LiveId" clId="{FC96F4E6-D30C-4A2E-AFEE-4A6F16564F68}" dt="2026-03-16T12:58:41.375" v="3389" actId="20577"/>
        <pc:sldMkLst>
          <pc:docMk/>
          <pc:sldMk cId="3686697620" sldId="282"/>
        </pc:sldMkLst>
        <pc:spChg chg="mod">
          <ac:chgData name="昱杉 周" userId="43649ffe92fa5e33" providerId="LiveId" clId="{FC96F4E6-D30C-4A2E-AFEE-4A6F16564F68}" dt="2026-03-16T12:58:41.375" v="3389" actId="20577"/>
          <ac:spMkLst>
            <pc:docMk/>
            <pc:sldMk cId="3686697620" sldId="282"/>
            <ac:spMk id="6" creationId="{1F2D094F-FFF7-D2D2-5C4C-17A61161E5AC}"/>
          </ac:spMkLst>
        </pc:spChg>
      </pc:sldChg>
      <pc:sldChg chg="delSp modSp mod">
        <pc:chgData name="昱杉 周" userId="43649ffe92fa5e33" providerId="LiveId" clId="{FC96F4E6-D30C-4A2E-AFEE-4A6F16564F68}" dt="2026-03-16T13:00:39.707" v="3420" actId="20577"/>
        <pc:sldMkLst>
          <pc:docMk/>
          <pc:sldMk cId="1068891043" sldId="296"/>
        </pc:sldMkLst>
        <pc:spChg chg="mod">
          <ac:chgData name="昱杉 周" userId="43649ffe92fa5e33" providerId="LiveId" clId="{FC96F4E6-D30C-4A2E-AFEE-4A6F16564F68}" dt="2026-03-16T13:00:39.707" v="3420" actId="20577"/>
          <ac:spMkLst>
            <pc:docMk/>
            <pc:sldMk cId="1068891043" sldId="296"/>
            <ac:spMk id="12" creationId="{1ECB8AE4-C892-46C0-5A1F-D4D10D74EFF9}"/>
          </ac:spMkLst>
        </pc:spChg>
      </pc:sldChg>
      <pc:sldChg chg="delSp modSp mod">
        <pc:chgData name="昱杉 周" userId="43649ffe92fa5e33" providerId="LiveId" clId="{FC96F4E6-D30C-4A2E-AFEE-4A6F16564F68}" dt="2026-03-16T13:01:24.152" v="3427" actId="20577"/>
        <pc:sldMkLst>
          <pc:docMk/>
          <pc:sldMk cId="203339478" sldId="297"/>
        </pc:sldMkLst>
        <pc:spChg chg="mod">
          <ac:chgData name="昱杉 周" userId="43649ffe92fa5e33" providerId="LiveId" clId="{FC96F4E6-D30C-4A2E-AFEE-4A6F16564F68}" dt="2026-03-16T13:01:24.152" v="3427" actId="20577"/>
          <ac:spMkLst>
            <pc:docMk/>
            <pc:sldMk cId="203339478" sldId="297"/>
            <ac:spMk id="6" creationId="{6992021B-4BC5-3583-FA25-23B5202CEC82}"/>
          </ac:spMkLst>
        </pc:spChg>
      </pc:sldChg>
      <pc:sldChg chg="delSp modSp mod">
        <pc:chgData name="昱杉 周" userId="43649ffe92fa5e33" providerId="LiveId" clId="{FC96F4E6-D30C-4A2E-AFEE-4A6F16564F68}" dt="2026-03-16T13:02:47.643" v="3455" actId="1076"/>
        <pc:sldMkLst>
          <pc:docMk/>
          <pc:sldMk cId="111123183" sldId="299"/>
        </pc:sldMkLst>
        <pc:spChg chg="mod">
          <ac:chgData name="昱杉 周" userId="43649ffe92fa5e33" providerId="LiveId" clId="{FC96F4E6-D30C-4A2E-AFEE-4A6F16564F68}" dt="2026-03-16T13:02:47.643" v="3455" actId="1076"/>
          <ac:spMkLst>
            <pc:docMk/>
            <pc:sldMk cId="111123183" sldId="299"/>
            <ac:spMk id="8" creationId="{9C50C63F-1580-7F9E-5F0D-788B5FBBE324}"/>
          </ac:spMkLst>
        </pc:spChg>
      </pc:sldChg>
      <pc:sldChg chg="delSp modSp mod">
        <pc:chgData name="昱杉 周" userId="43649ffe92fa5e33" providerId="LiveId" clId="{FC96F4E6-D30C-4A2E-AFEE-4A6F16564F68}" dt="2026-03-17T03:54:54.505" v="4426" actId="2711"/>
        <pc:sldMkLst>
          <pc:docMk/>
          <pc:sldMk cId="998032533" sldId="300"/>
        </pc:sldMkLst>
        <pc:spChg chg="mod">
          <ac:chgData name="昱杉 周" userId="43649ffe92fa5e33" providerId="LiveId" clId="{FC96F4E6-D30C-4A2E-AFEE-4A6F16564F68}" dt="2026-03-17T03:54:54.505" v="4426" actId="2711"/>
          <ac:spMkLst>
            <pc:docMk/>
            <pc:sldMk cId="998032533" sldId="300"/>
            <ac:spMk id="8" creationId="{BCD566FC-CA1F-1149-447E-795B81D5F469}"/>
          </ac:spMkLst>
        </pc:spChg>
      </pc:sldChg>
      <pc:sldChg chg="modSp mod">
        <pc:chgData name="昱杉 周" userId="43649ffe92fa5e33" providerId="LiveId" clId="{FC96F4E6-D30C-4A2E-AFEE-4A6F16564F68}" dt="2026-03-16T06:25:18.009" v="1472" actId="2711"/>
        <pc:sldMkLst>
          <pc:docMk/>
          <pc:sldMk cId="1032754679" sldId="304"/>
        </pc:sldMkLst>
        <pc:spChg chg="mod">
          <ac:chgData name="昱杉 周" userId="43649ffe92fa5e33" providerId="LiveId" clId="{FC96F4E6-D30C-4A2E-AFEE-4A6F16564F68}" dt="2026-03-10T10:36:35.286" v="150" actId="2711"/>
          <ac:spMkLst>
            <pc:docMk/>
            <pc:sldMk cId="1032754679" sldId="304"/>
            <ac:spMk id="2" creationId="{7E358249-8BEB-F17F-A644-E55FCA0DB395}"/>
          </ac:spMkLst>
        </pc:spChg>
        <pc:spChg chg="mod">
          <ac:chgData name="昱杉 周" userId="43649ffe92fa5e33" providerId="LiveId" clId="{FC96F4E6-D30C-4A2E-AFEE-4A6F16564F68}" dt="2026-03-16T06:25:18.009" v="1472" actId="2711"/>
          <ac:spMkLst>
            <pc:docMk/>
            <pc:sldMk cId="1032754679" sldId="304"/>
            <ac:spMk id="3" creationId="{EA6ABAF6-D916-AEF0-D6DA-0CE37604FE1C}"/>
          </ac:spMkLst>
        </pc:spChg>
        <pc:spChg chg="mod">
          <ac:chgData name="昱杉 周" userId="43649ffe92fa5e33" providerId="LiveId" clId="{FC96F4E6-D30C-4A2E-AFEE-4A6F16564F68}" dt="2026-03-15T16:44:49.006" v="964" actId="113"/>
          <ac:spMkLst>
            <pc:docMk/>
            <pc:sldMk cId="1032754679" sldId="304"/>
            <ac:spMk id="5" creationId="{4E3D98A6-583B-93E6-9AAF-7654AC0BBEF5}"/>
          </ac:spMkLst>
        </pc:spChg>
        <pc:spChg chg="mod">
          <ac:chgData name="昱杉 周" userId="43649ffe92fa5e33" providerId="LiveId" clId="{FC96F4E6-D30C-4A2E-AFEE-4A6F16564F68}" dt="2026-03-16T06:25:18.009" v="1472" actId="2711"/>
          <ac:spMkLst>
            <pc:docMk/>
            <pc:sldMk cId="1032754679" sldId="304"/>
            <ac:spMk id="6" creationId="{0DAC0A49-3D51-3F22-080F-3F72860A98C2}"/>
          </ac:spMkLst>
        </pc:spChg>
        <pc:spChg chg="mod">
          <ac:chgData name="昱杉 周" userId="43649ffe92fa5e33" providerId="LiveId" clId="{FC96F4E6-D30C-4A2E-AFEE-4A6F16564F68}" dt="2026-03-10T10:36:35.286" v="150" actId="2711"/>
          <ac:spMkLst>
            <pc:docMk/>
            <pc:sldMk cId="1032754679" sldId="304"/>
            <ac:spMk id="8" creationId="{17186A68-9963-E2EB-BCAC-D23E2B97022C}"/>
          </ac:spMkLst>
        </pc:spChg>
        <pc:spChg chg="mod">
          <ac:chgData name="昱杉 周" userId="43649ffe92fa5e33" providerId="LiveId" clId="{FC96F4E6-D30C-4A2E-AFEE-4A6F16564F68}" dt="2026-03-16T06:25:18.009" v="1472" actId="2711"/>
          <ac:spMkLst>
            <pc:docMk/>
            <pc:sldMk cId="1032754679" sldId="304"/>
            <ac:spMk id="9" creationId="{5A769836-9C94-92BC-5DD5-E7B7EC7237B0}"/>
          </ac:spMkLst>
        </pc:spChg>
        <pc:spChg chg="mod">
          <ac:chgData name="昱杉 周" userId="43649ffe92fa5e33" providerId="LiveId" clId="{FC96F4E6-D30C-4A2E-AFEE-4A6F16564F68}" dt="2026-03-10T10:35:57.168" v="141" actId="2711"/>
          <ac:spMkLst>
            <pc:docMk/>
            <pc:sldMk cId="1032754679" sldId="304"/>
            <ac:spMk id="13" creationId="{1DB1FDFF-54E9-E689-33A5-2091A64CB054}"/>
          </ac:spMkLst>
        </pc:spChg>
        <pc:spChg chg="mod">
          <ac:chgData name="昱杉 周" userId="43649ffe92fa5e33" providerId="LiveId" clId="{FC96F4E6-D30C-4A2E-AFEE-4A6F16564F68}" dt="2026-03-10T10:36:35.286" v="150" actId="2711"/>
          <ac:spMkLst>
            <pc:docMk/>
            <pc:sldMk cId="1032754679" sldId="304"/>
            <ac:spMk id="17" creationId="{F08ACA69-5A3A-E213-9AAD-EF03E7299D0F}"/>
          </ac:spMkLst>
        </pc:spChg>
        <pc:spChg chg="mod">
          <ac:chgData name="昱杉 周" userId="43649ffe92fa5e33" providerId="LiveId" clId="{FC96F4E6-D30C-4A2E-AFEE-4A6F16564F68}" dt="2026-03-10T10:36:09.571" v="145" actId="2711"/>
          <ac:spMkLst>
            <pc:docMk/>
            <pc:sldMk cId="1032754679" sldId="304"/>
            <ac:spMk id="21" creationId="{A1A01C24-3504-1633-4F19-16F7ABE4A25C}"/>
          </ac:spMkLst>
        </pc:spChg>
        <pc:spChg chg="mod">
          <ac:chgData name="昱杉 周" userId="43649ffe92fa5e33" providerId="LiveId" clId="{FC96F4E6-D30C-4A2E-AFEE-4A6F16564F68}" dt="2026-03-16T06:25:18.009" v="1472" actId="2711"/>
          <ac:spMkLst>
            <pc:docMk/>
            <pc:sldMk cId="1032754679" sldId="304"/>
            <ac:spMk id="22" creationId="{1381E885-D341-6442-35FE-8275995817E2}"/>
          </ac:spMkLst>
        </pc:spChg>
        <pc:spChg chg="mod">
          <ac:chgData name="昱杉 周" userId="43649ffe92fa5e33" providerId="LiveId" clId="{FC96F4E6-D30C-4A2E-AFEE-4A6F16564F68}" dt="2026-03-10T10:36:18.876" v="148" actId="20577"/>
          <ac:spMkLst>
            <pc:docMk/>
            <pc:sldMk cId="1032754679" sldId="304"/>
            <ac:spMk id="23" creationId="{80777085-7592-5173-53B2-CA32B8E1C301}"/>
          </ac:spMkLst>
        </pc:spChg>
        <pc:spChg chg="mod">
          <ac:chgData name="昱杉 周" userId="43649ffe92fa5e33" providerId="LiveId" clId="{FC96F4E6-D30C-4A2E-AFEE-4A6F16564F68}" dt="2026-03-10T10:36:35.286" v="150" actId="2711"/>
          <ac:spMkLst>
            <pc:docMk/>
            <pc:sldMk cId="1032754679" sldId="304"/>
            <ac:spMk id="24" creationId="{DC7A0DE4-7D8D-B56B-426F-B60706BE22D6}"/>
          </ac:spMkLst>
        </pc:spChg>
        <pc:spChg chg="mod">
          <ac:chgData name="昱杉 周" userId="43649ffe92fa5e33" providerId="LiveId" clId="{FC96F4E6-D30C-4A2E-AFEE-4A6F16564F68}" dt="2026-03-16T06:25:18.009" v="1472" actId="2711"/>
          <ac:spMkLst>
            <pc:docMk/>
            <pc:sldMk cId="1032754679" sldId="304"/>
            <ac:spMk id="28" creationId="{D2424DFB-A675-68B2-0F9B-89C6CC0B66CE}"/>
          </ac:spMkLst>
        </pc:spChg>
        <pc:spChg chg="mod">
          <ac:chgData name="昱杉 周" userId="43649ffe92fa5e33" providerId="LiveId" clId="{FC96F4E6-D30C-4A2E-AFEE-4A6F16564F68}" dt="2026-03-10T10:36:35.286" v="150" actId="2711"/>
          <ac:spMkLst>
            <pc:docMk/>
            <pc:sldMk cId="1032754679" sldId="304"/>
            <ac:spMk id="29" creationId="{FDB0A9A9-7851-1B32-7D12-BD2EAB7FA74B}"/>
          </ac:spMkLst>
        </pc:spChg>
        <pc:spChg chg="mod">
          <ac:chgData name="昱杉 周" userId="43649ffe92fa5e33" providerId="LiveId" clId="{FC96F4E6-D30C-4A2E-AFEE-4A6F16564F68}" dt="2026-03-16T06:25:18.009" v="1472" actId="2711"/>
          <ac:spMkLst>
            <pc:docMk/>
            <pc:sldMk cId="1032754679" sldId="304"/>
            <ac:spMk id="34" creationId="{DC65BC51-632A-1E47-AF63-E936160C2F7F}"/>
          </ac:spMkLst>
        </pc:spChg>
        <pc:spChg chg="mod">
          <ac:chgData name="昱杉 周" userId="43649ffe92fa5e33" providerId="LiveId" clId="{FC96F4E6-D30C-4A2E-AFEE-4A6F16564F68}" dt="2026-03-16T06:25:18.009" v="1472" actId="2711"/>
          <ac:spMkLst>
            <pc:docMk/>
            <pc:sldMk cId="1032754679" sldId="304"/>
            <ac:spMk id="35" creationId="{053957E8-0244-A604-EEE6-E734363561DA}"/>
          </ac:spMkLst>
        </pc:spChg>
        <pc:spChg chg="mod">
          <ac:chgData name="昱杉 周" userId="43649ffe92fa5e33" providerId="LiveId" clId="{FC96F4E6-D30C-4A2E-AFEE-4A6F16564F68}" dt="2026-03-16T06:25:18.009" v="1472" actId="2711"/>
          <ac:spMkLst>
            <pc:docMk/>
            <pc:sldMk cId="1032754679" sldId="304"/>
            <ac:spMk id="54" creationId="{4A675C11-55D5-2630-124B-3DFE34CA0F4D}"/>
          </ac:spMkLst>
        </pc:spChg>
        <pc:spChg chg="mod">
          <ac:chgData name="昱杉 周" userId="43649ffe92fa5e33" providerId="LiveId" clId="{FC96F4E6-D30C-4A2E-AFEE-4A6F16564F68}" dt="2026-03-10T10:36:35.286" v="150" actId="2711"/>
          <ac:spMkLst>
            <pc:docMk/>
            <pc:sldMk cId="1032754679" sldId="304"/>
            <ac:spMk id="56" creationId="{38037F0B-4F72-64BE-31B4-90B1B4C76ED9}"/>
          </ac:spMkLst>
        </pc:spChg>
        <pc:spChg chg="mod">
          <ac:chgData name="昱杉 周" userId="43649ffe92fa5e33" providerId="LiveId" clId="{FC96F4E6-D30C-4A2E-AFEE-4A6F16564F68}" dt="2026-03-16T06:25:18.009" v="1472" actId="2711"/>
          <ac:spMkLst>
            <pc:docMk/>
            <pc:sldMk cId="1032754679" sldId="304"/>
            <ac:spMk id="57" creationId="{06BD8106-5A0F-586D-6B14-CEC5DD20808E}"/>
          </ac:spMkLst>
        </pc:spChg>
        <pc:spChg chg="mod">
          <ac:chgData name="昱杉 周" userId="43649ffe92fa5e33" providerId="LiveId" clId="{FC96F4E6-D30C-4A2E-AFEE-4A6F16564F68}" dt="2026-03-10T10:36:35.286" v="150" actId="2711"/>
          <ac:spMkLst>
            <pc:docMk/>
            <pc:sldMk cId="1032754679" sldId="304"/>
            <ac:spMk id="74" creationId="{685E6DE9-31E3-4677-AE41-17FA82A3C5D4}"/>
          </ac:spMkLst>
        </pc:spChg>
        <pc:spChg chg="mod">
          <ac:chgData name="昱杉 周" userId="43649ffe92fa5e33" providerId="LiveId" clId="{FC96F4E6-D30C-4A2E-AFEE-4A6F16564F68}" dt="2026-03-16T06:25:18.009" v="1472" actId="2711"/>
          <ac:spMkLst>
            <pc:docMk/>
            <pc:sldMk cId="1032754679" sldId="304"/>
            <ac:spMk id="84" creationId="{CD432C31-4D13-3922-03DE-3880513A5D42}"/>
          </ac:spMkLst>
        </pc:spChg>
      </pc:sldChg>
      <pc:sldChg chg="addSp delSp modSp mod ord">
        <pc:chgData name="昱杉 周" userId="43649ffe92fa5e33" providerId="LiveId" clId="{FC96F4E6-D30C-4A2E-AFEE-4A6F16564F68}" dt="2026-03-17T03:54:31.281" v="4424" actId="207"/>
        <pc:sldMkLst>
          <pc:docMk/>
          <pc:sldMk cId="2145234052" sldId="305"/>
        </pc:sldMkLst>
        <pc:spChg chg="add mod">
          <ac:chgData name="昱杉 周" userId="43649ffe92fa5e33" providerId="LiveId" clId="{FC96F4E6-D30C-4A2E-AFEE-4A6F16564F68}" dt="2026-03-15T16:44:34.788" v="961" actId="113"/>
          <ac:spMkLst>
            <pc:docMk/>
            <pc:sldMk cId="2145234052" sldId="305"/>
            <ac:spMk id="4" creationId="{305A7755-7324-A2BB-EC22-5F163861E579}"/>
          </ac:spMkLst>
        </pc:spChg>
        <pc:graphicFrameChg chg="add mod">
          <ac:chgData name="昱杉 周" userId="43649ffe92fa5e33" providerId="LiveId" clId="{FC96F4E6-D30C-4A2E-AFEE-4A6F16564F68}" dt="2026-03-17T03:54:31.281" v="4424" actId="207"/>
          <ac:graphicFrameMkLst>
            <pc:docMk/>
            <pc:sldMk cId="2145234052" sldId="305"/>
            <ac:graphicFrameMk id="2" creationId="{FB09DD83-64A3-4D1F-0B32-BF75779D9ABC}"/>
          </ac:graphicFrameMkLst>
        </pc:graphicFrameChg>
      </pc:sldChg>
      <pc:sldChg chg="delSp modSp mod">
        <pc:chgData name="昱杉 周" userId="43649ffe92fa5e33" providerId="LiveId" clId="{FC96F4E6-D30C-4A2E-AFEE-4A6F16564F68}" dt="2026-03-17T03:56:15.163" v="4445" actId="1076"/>
        <pc:sldMkLst>
          <pc:docMk/>
          <pc:sldMk cId="964962018" sldId="309"/>
        </pc:sldMkLst>
        <pc:spChg chg="mod">
          <ac:chgData name="昱杉 周" userId="43649ffe92fa5e33" providerId="LiveId" clId="{FC96F4E6-D30C-4A2E-AFEE-4A6F16564F68}" dt="2026-03-17T03:56:15.163" v="4445" actId="1076"/>
          <ac:spMkLst>
            <pc:docMk/>
            <pc:sldMk cId="964962018" sldId="309"/>
            <ac:spMk id="7" creationId="{12A7909B-617D-7580-D83C-A998CBA0A1A2}"/>
          </ac:spMkLst>
        </pc:spChg>
      </pc:sldChg>
      <pc:sldChg chg="addSp delSp modSp add mod">
        <pc:chgData name="昱杉 周" userId="43649ffe92fa5e33" providerId="LiveId" clId="{FC96F4E6-D30C-4A2E-AFEE-4A6F16564F68}" dt="2026-03-17T02:02:42.784" v="4397" actId="114"/>
        <pc:sldMkLst>
          <pc:docMk/>
          <pc:sldMk cId="1262956108" sldId="310"/>
        </pc:sldMkLst>
        <pc:spChg chg="add mod">
          <ac:chgData name="昱杉 周" userId="43649ffe92fa5e33" providerId="LiveId" clId="{FC96F4E6-D30C-4A2E-AFEE-4A6F16564F68}" dt="2026-03-14T11:19:57.041" v="732" actId="14100"/>
          <ac:spMkLst>
            <pc:docMk/>
            <pc:sldMk cId="1262956108" sldId="310"/>
            <ac:spMk id="2" creationId="{1B357696-20BB-3FF5-FAF4-394AE2A4CBFF}"/>
          </ac:spMkLst>
        </pc:spChg>
        <pc:spChg chg="add mod">
          <ac:chgData name="昱杉 周" userId="43649ffe92fa5e33" providerId="LiveId" clId="{FC96F4E6-D30C-4A2E-AFEE-4A6F16564F68}" dt="2026-03-17T02:02:42.784" v="4397" actId="114"/>
          <ac:spMkLst>
            <pc:docMk/>
            <pc:sldMk cId="1262956108" sldId="310"/>
            <ac:spMk id="6" creationId="{D52392EA-CCF7-2D0A-0EB3-DDA28188A262}"/>
          </ac:spMkLst>
        </pc:spChg>
      </pc:sldChg>
      <pc:sldChg chg="add del">
        <pc:chgData name="昱杉 周" userId="43649ffe92fa5e33" providerId="LiveId" clId="{FC96F4E6-D30C-4A2E-AFEE-4A6F16564F68}" dt="2026-03-16T06:37:42.408" v="1492" actId="2696"/>
        <pc:sldMkLst>
          <pc:docMk/>
          <pc:sldMk cId="1353172834" sldId="311"/>
        </pc:sldMkLst>
      </pc:sldChg>
      <pc:sldChg chg="addSp delSp modSp add mod">
        <pc:chgData name="昱杉 周" userId="43649ffe92fa5e33" providerId="LiveId" clId="{FC96F4E6-D30C-4A2E-AFEE-4A6F16564F68}" dt="2026-03-17T02:02:53.405" v="4398" actId="2711"/>
        <pc:sldMkLst>
          <pc:docMk/>
          <pc:sldMk cId="1370872431" sldId="312"/>
        </pc:sldMkLst>
        <pc:spChg chg="mod">
          <ac:chgData name="昱杉 周" userId="43649ffe92fa5e33" providerId="LiveId" clId="{FC96F4E6-D30C-4A2E-AFEE-4A6F16564F68}" dt="2026-03-14T11:20:06.911" v="740" actId="14100"/>
          <ac:spMkLst>
            <pc:docMk/>
            <pc:sldMk cId="1370872431" sldId="312"/>
            <ac:spMk id="2" creationId="{1E5F1EA7-F3A9-C000-8441-7A4AF7BAFF6C}"/>
          </ac:spMkLst>
        </pc:spChg>
        <pc:spChg chg="add mod">
          <ac:chgData name="昱杉 周" userId="43649ffe92fa5e33" providerId="LiveId" clId="{FC96F4E6-D30C-4A2E-AFEE-4A6F16564F68}" dt="2026-03-17T02:02:53.405" v="4398" actId="2711"/>
          <ac:spMkLst>
            <pc:docMk/>
            <pc:sldMk cId="1370872431" sldId="312"/>
            <ac:spMk id="4" creationId="{BDC7F38B-BB7B-885F-9DEE-7C6C8E6F1BA8}"/>
          </ac:spMkLst>
        </pc:spChg>
      </pc:sldChg>
      <pc:sldChg chg="addSp modSp add mod ord">
        <pc:chgData name="昱杉 周" userId="43649ffe92fa5e33" providerId="LiveId" clId="{FC96F4E6-D30C-4A2E-AFEE-4A6F16564F68}" dt="2026-03-16T15:06:00.863" v="3579" actId="207"/>
        <pc:sldMkLst>
          <pc:docMk/>
          <pc:sldMk cId="4051852072" sldId="314"/>
        </pc:sldMkLst>
        <pc:spChg chg="mod">
          <ac:chgData name="昱杉 周" userId="43649ffe92fa5e33" providerId="LiveId" clId="{FC96F4E6-D30C-4A2E-AFEE-4A6F16564F68}" dt="2026-03-16T15:06:00.863" v="3579" actId="207"/>
          <ac:spMkLst>
            <pc:docMk/>
            <pc:sldMk cId="4051852072" sldId="314"/>
            <ac:spMk id="2" creationId="{77A60617-1135-EA75-AB8C-6A45DAA25180}"/>
          </ac:spMkLst>
        </pc:spChg>
        <pc:spChg chg="mod">
          <ac:chgData name="昱杉 周" userId="43649ffe92fa5e33" providerId="LiveId" clId="{FC96F4E6-D30C-4A2E-AFEE-4A6F16564F68}" dt="2026-03-16T12:45:07.777" v="3236" actId="2711"/>
          <ac:spMkLst>
            <pc:docMk/>
            <pc:sldMk cId="4051852072" sldId="314"/>
            <ac:spMk id="4" creationId="{76FAE4AF-AD03-EB93-7FCD-5BFCB41E09FB}"/>
          </ac:spMkLst>
        </pc:spChg>
        <pc:spChg chg="add mod">
          <ac:chgData name="昱杉 周" userId="43649ffe92fa5e33" providerId="LiveId" clId="{FC96F4E6-D30C-4A2E-AFEE-4A6F16564F68}" dt="2026-03-16T13:21:59.338" v="3560"/>
          <ac:spMkLst>
            <pc:docMk/>
            <pc:sldMk cId="4051852072" sldId="314"/>
            <ac:spMk id="5" creationId="{99110621-3465-50CC-FE8F-D19E0BDBD608}"/>
          </ac:spMkLst>
        </pc:spChg>
      </pc:sldChg>
      <pc:sldChg chg="modSp add del mod ord">
        <pc:chgData name="昱杉 周" userId="43649ffe92fa5e33" providerId="LiveId" clId="{FC96F4E6-D30C-4A2E-AFEE-4A6F16564F68}" dt="2026-03-16T12:34:54.017" v="3163" actId="2696"/>
        <pc:sldMkLst>
          <pc:docMk/>
          <pc:sldMk cId="2083953890" sldId="315"/>
        </pc:sldMkLst>
      </pc:sldChg>
      <pc:sldChg chg="addSp delSp modSp add mod ord">
        <pc:chgData name="昱杉 周" userId="43649ffe92fa5e33" providerId="LiveId" clId="{FC96F4E6-D30C-4A2E-AFEE-4A6F16564F68}" dt="2026-03-17T03:52:57.977" v="4417"/>
        <pc:sldMkLst>
          <pc:docMk/>
          <pc:sldMk cId="3292340108" sldId="316"/>
        </pc:sldMkLst>
        <pc:spChg chg="add mod">
          <ac:chgData name="昱杉 周" userId="43649ffe92fa5e33" providerId="LiveId" clId="{FC96F4E6-D30C-4A2E-AFEE-4A6F16564F68}" dt="2026-03-14T09:36:02.266" v="656" actId="1076"/>
          <ac:spMkLst>
            <pc:docMk/>
            <pc:sldMk cId="3292340108" sldId="316"/>
            <ac:spMk id="12" creationId="{64ACAB9F-32A1-773A-5CDE-39A3611B5D8D}"/>
          </ac:spMkLst>
        </pc:spChg>
        <pc:spChg chg="add mod">
          <ac:chgData name="昱杉 周" userId="43649ffe92fa5e33" providerId="LiveId" clId="{FC96F4E6-D30C-4A2E-AFEE-4A6F16564F68}" dt="2026-03-15T16:44:43.882" v="963" actId="113"/>
          <ac:spMkLst>
            <pc:docMk/>
            <pc:sldMk cId="3292340108" sldId="316"/>
            <ac:spMk id="13" creationId="{59EBF3E4-E6B4-DFFE-D09E-B2A31855D5F6}"/>
          </ac:spMkLst>
        </pc:spChg>
        <pc:graphicFrameChg chg="add mod modGraphic">
          <ac:chgData name="昱杉 周" userId="43649ffe92fa5e33" providerId="LiveId" clId="{FC96F4E6-D30C-4A2E-AFEE-4A6F16564F68}" dt="2026-03-17T03:52:57.977" v="4417"/>
          <ac:graphicFrameMkLst>
            <pc:docMk/>
            <pc:sldMk cId="3292340108" sldId="316"/>
            <ac:graphicFrameMk id="11" creationId="{A9FBFDDD-4B84-E5F4-8148-878345DC3458}"/>
          </ac:graphicFrameMkLst>
        </pc:graphicFrameChg>
      </pc:sldChg>
      <pc:sldChg chg="addSp modSp add mod ord">
        <pc:chgData name="昱杉 周" userId="43649ffe92fa5e33" providerId="LiveId" clId="{FC96F4E6-D30C-4A2E-AFEE-4A6F16564F68}" dt="2026-03-17T03:53:25.010" v="4423"/>
        <pc:sldMkLst>
          <pc:docMk/>
          <pc:sldMk cId="2922772910" sldId="317"/>
        </pc:sldMkLst>
        <pc:spChg chg="add mod">
          <ac:chgData name="昱杉 周" userId="43649ffe92fa5e33" providerId="LiveId" clId="{FC96F4E6-D30C-4A2E-AFEE-4A6F16564F68}" dt="2026-03-15T16:44:39.129" v="962" actId="113"/>
          <ac:spMkLst>
            <pc:docMk/>
            <pc:sldMk cId="2922772910" sldId="317"/>
            <ac:spMk id="2" creationId="{5CCECEA4-843D-CDBB-A0FB-65487C79B337}"/>
          </ac:spMkLst>
        </pc:spChg>
        <pc:graphicFrameChg chg="mod modGraphic">
          <ac:chgData name="昱杉 周" userId="43649ffe92fa5e33" providerId="LiveId" clId="{FC96F4E6-D30C-4A2E-AFEE-4A6F16564F68}" dt="2026-03-17T03:53:25.010" v="4423"/>
          <ac:graphicFrameMkLst>
            <pc:docMk/>
            <pc:sldMk cId="2922772910" sldId="317"/>
            <ac:graphicFrameMk id="11" creationId="{8663C416-B596-7837-BADB-17F5663EA693}"/>
          </ac:graphicFrameMkLst>
        </pc:graphicFrameChg>
      </pc:sldChg>
      <pc:sldChg chg="addSp modSp add del mod">
        <pc:chgData name="昱杉 周" userId="43649ffe92fa5e33" providerId="LiveId" clId="{FC96F4E6-D30C-4A2E-AFEE-4A6F16564F68}" dt="2026-03-16T12:25:21.987" v="3087" actId="2696"/>
        <pc:sldMkLst>
          <pc:docMk/>
          <pc:sldMk cId="3150901246" sldId="318"/>
        </pc:sldMkLst>
        <pc:spChg chg="mod">
          <ac:chgData name="昱杉 周" userId="43649ffe92fa5e33" providerId="LiveId" clId="{FC96F4E6-D30C-4A2E-AFEE-4A6F16564F68}" dt="2026-03-16T07:17:11.811" v="1493"/>
          <ac:spMkLst>
            <pc:docMk/>
            <pc:sldMk cId="3150901246" sldId="318"/>
            <ac:spMk id="2" creationId="{246DF983-48C4-6231-8EDE-415831637000}"/>
          </ac:spMkLst>
        </pc:spChg>
        <pc:picChg chg="add mod">
          <ac:chgData name="昱杉 周" userId="43649ffe92fa5e33" providerId="LiveId" clId="{FC96F4E6-D30C-4A2E-AFEE-4A6F16564F68}" dt="2026-03-16T04:32:57.124" v="1222" actId="14100"/>
          <ac:picMkLst>
            <pc:docMk/>
            <pc:sldMk cId="3150901246" sldId="318"/>
            <ac:picMk id="5" creationId="{3A6879F1-FFBE-DF38-6470-DC373B66849C}"/>
          </ac:picMkLst>
        </pc:picChg>
      </pc:sldChg>
      <pc:sldChg chg="addSp delSp modSp add del mod">
        <pc:chgData name="昱杉 周" userId="43649ffe92fa5e33" providerId="LiveId" clId="{FC96F4E6-D30C-4A2E-AFEE-4A6F16564F68}" dt="2026-03-16T04:31:53.681" v="1211" actId="2696"/>
        <pc:sldMkLst>
          <pc:docMk/>
          <pc:sldMk cId="1677090059" sldId="319"/>
        </pc:sldMkLst>
        <pc:spChg chg="del">
          <ac:chgData name="昱杉 周" userId="43649ffe92fa5e33" providerId="LiveId" clId="{FC96F4E6-D30C-4A2E-AFEE-4A6F16564F68}" dt="2026-03-16T04:26:03.727" v="1109" actId="478"/>
          <ac:spMkLst>
            <pc:docMk/>
            <pc:sldMk cId="1677090059" sldId="319"/>
            <ac:spMk id="2" creationId="{70C0F7C6-597E-F7E4-8371-6402A85F0BE5}"/>
          </ac:spMkLst>
        </pc:spChg>
        <pc:spChg chg="mod">
          <ac:chgData name="昱杉 周" userId="43649ffe92fa5e33" providerId="LiveId" clId="{FC96F4E6-D30C-4A2E-AFEE-4A6F16564F68}" dt="2026-03-16T04:26:28.315" v="1112" actId="20577"/>
          <ac:spMkLst>
            <pc:docMk/>
            <pc:sldMk cId="1677090059" sldId="319"/>
            <ac:spMk id="4" creationId="{BC036AC5-AE34-B23E-3488-0ED6B7485D28}"/>
          </ac:spMkLst>
        </pc:spChg>
        <pc:spChg chg="add del mod">
          <ac:chgData name="昱杉 周" userId="43649ffe92fa5e33" providerId="LiveId" clId="{FC96F4E6-D30C-4A2E-AFEE-4A6F16564F68}" dt="2026-03-16T04:30:42.866" v="1199" actId="478"/>
          <ac:spMkLst>
            <pc:docMk/>
            <pc:sldMk cId="1677090059" sldId="319"/>
            <ac:spMk id="5" creationId="{D6652996-5FA5-1768-64CE-FEC2CC5398A9}"/>
          </ac:spMkLst>
        </pc:spChg>
        <pc:spChg chg="add del mod">
          <ac:chgData name="昱杉 周" userId="43649ffe92fa5e33" providerId="LiveId" clId="{FC96F4E6-D30C-4A2E-AFEE-4A6F16564F68}" dt="2026-03-16T04:30:42.159" v="1198" actId="478"/>
          <ac:spMkLst>
            <pc:docMk/>
            <pc:sldMk cId="1677090059" sldId="319"/>
            <ac:spMk id="6" creationId="{B371B2FA-BF12-94CC-6AAC-FFC6AC07C451}"/>
          </ac:spMkLst>
        </pc:spChg>
        <pc:spChg chg="add del mod">
          <ac:chgData name="昱杉 周" userId="43649ffe92fa5e33" providerId="LiveId" clId="{FC96F4E6-D30C-4A2E-AFEE-4A6F16564F68}" dt="2026-03-16T04:30:37.789" v="1196" actId="478"/>
          <ac:spMkLst>
            <pc:docMk/>
            <pc:sldMk cId="1677090059" sldId="319"/>
            <ac:spMk id="8" creationId="{2E0D6BD3-434C-2B95-5540-C17F3A66D020}"/>
          </ac:spMkLst>
        </pc:spChg>
        <pc:spChg chg="add del mod">
          <ac:chgData name="昱杉 周" userId="43649ffe92fa5e33" providerId="LiveId" clId="{FC96F4E6-D30C-4A2E-AFEE-4A6F16564F68}" dt="2026-03-16T04:30:37.789" v="1196" actId="478"/>
          <ac:spMkLst>
            <pc:docMk/>
            <pc:sldMk cId="1677090059" sldId="319"/>
            <ac:spMk id="9" creationId="{FF6FE981-0E26-59F4-BFD9-02769E41B812}"/>
          </ac:spMkLst>
        </pc:spChg>
        <pc:picChg chg="add mod">
          <ac:chgData name="昱杉 周" userId="43649ffe92fa5e33" providerId="LiveId" clId="{FC96F4E6-D30C-4A2E-AFEE-4A6F16564F68}" dt="2026-03-16T04:31:12.110" v="1204" actId="14100"/>
          <ac:picMkLst>
            <pc:docMk/>
            <pc:sldMk cId="1677090059" sldId="319"/>
            <ac:picMk id="11" creationId="{55F64D67-946B-34D1-1AD9-09CBA813BBB1}"/>
          </ac:picMkLst>
        </pc:picChg>
      </pc:sldChg>
      <pc:sldChg chg="addSp delSp modSp add mod ord">
        <pc:chgData name="昱杉 周" userId="43649ffe92fa5e33" providerId="LiveId" clId="{FC96F4E6-D30C-4A2E-AFEE-4A6F16564F68}" dt="2026-03-16T06:25:02.463" v="1470" actId="2711"/>
        <pc:sldMkLst>
          <pc:docMk/>
          <pc:sldMk cId="2322446513" sldId="319"/>
        </pc:sldMkLst>
        <pc:spChg chg="mod">
          <ac:chgData name="昱杉 周" userId="43649ffe92fa5e33" providerId="LiveId" clId="{FC96F4E6-D30C-4A2E-AFEE-4A6F16564F68}" dt="2026-03-16T06:25:02.463" v="1470" actId="2711"/>
          <ac:spMkLst>
            <pc:docMk/>
            <pc:sldMk cId="2322446513" sldId="319"/>
            <ac:spMk id="2" creationId="{B81AAB1B-3E01-7710-6803-8BD9AA36AFD5}"/>
          </ac:spMkLst>
        </pc:spChg>
        <pc:spChg chg="mod">
          <ac:chgData name="昱杉 周" userId="43649ffe92fa5e33" providerId="LiveId" clId="{FC96F4E6-D30C-4A2E-AFEE-4A6F16564F68}" dt="2026-03-16T06:15:19.520" v="1309" actId="20577"/>
          <ac:spMkLst>
            <pc:docMk/>
            <pc:sldMk cId="2322446513" sldId="319"/>
            <ac:spMk id="4" creationId="{D7A75944-F12F-31B3-46FF-F90E3BCF94F5}"/>
          </ac:spMkLst>
        </pc:spChg>
        <pc:spChg chg="add mod">
          <ac:chgData name="昱杉 周" userId="43649ffe92fa5e33" providerId="LiveId" clId="{FC96F4E6-D30C-4A2E-AFEE-4A6F16564F68}" dt="2026-03-16T06:24:08.441" v="1468" actId="20577"/>
          <ac:spMkLst>
            <pc:docMk/>
            <pc:sldMk cId="2322446513" sldId="319"/>
            <ac:spMk id="8" creationId="{CA82CB3C-3567-D6A9-A9C8-31DAC7CE51AC}"/>
          </ac:spMkLst>
        </pc:spChg>
        <pc:graphicFrameChg chg="add del mod">
          <ac:chgData name="昱杉 周" userId="43649ffe92fa5e33" providerId="LiveId" clId="{FC96F4E6-D30C-4A2E-AFEE-4A6F16564F68}" dt="2026-03-16T06:22:55.433" v="1426" actId="478"/>
          <ac:graphicFrameMkLst>
            <pc:docMk/>
            <pc:sldMk cId="2322446513" sldId="319"/>
            <ac:graphicFrameMk id="5" creationId="{A1895FCB-A0BA-EFA7-C6AB-792438748695}"/>
          </ac:graphicFrameMkLst>
        </pc:graphicFrameChg>
        <pc:graphicFrameChg chg="add mod">
          <ac:chgData name="昱杉 周" userId="43649ffe92fa5e33" providerId="LiveId" clId="{FC96F4E6-D30C-4A2E-AFEE-4A6F16564F68}" dt="2026-03-16T06:23:18.137" v="1444" actId="403"/>
          <ac:graphicFrameMkLst>
            <pc:docMk/>
            <pc:sldMk cId="2322446513" sldId="319"/>
            <ac:graphicFrameMk id="6" creationId="{A1895FCB-A0BA-EFA7-C6AB-792438748695}"/>
          </ac:graphicFrameMkLst>
        </pc:graphicFrameChg>
      </pc:sldChg>
      <pc:sldChg chg="addSp modSp add del mod ord">
        <pc:chgData name="昱杉 周" userId="43649ffe92fa5e33" providerId="LiveId" clId="{FC96F4E6-D30C-4A2E-AFEE-4A6F16564F68}" dt="2026-03-16T08:55:18.850" v="1622" actId="2696"/>
        <pc:sldMkLst>
          <pc:docMk/>
          <pc:sldMk cId="3033406367" sldId="320"/>
        </pc:sldMkLst>
        <pc:spChg chg="mod">
          <ac:chgData name="昱杉 周" userId="43649ffe92fa5e33" providerId="LiveId" clId="{FC96F4E6-D30C-4A2E-AFEE-4A6F16564F68}" dt="2026-03-16T08:44:18.742" v="1526" actId="20577"/>
          <ac:spMkLst>
            <pc:docMk/>
            <pc:sldMk cId="3033406367" sldId="320"/>
            <ac:spMk id="2" creationId="{07CFD9DF-AABC-F5B9-1B50-6E0EB95A9B29}"/>
          </ac:spMkLst>
        </pc:spChg>
        <pc:spChg chg="add mod">
          <ac:chgData name="昱杉 周" userId="43649ffe92fa5e33" providerId="LiveId" clId="{FC96F4E6-D30C-4A2E-AFEE-4A6F16564F68}" dt="2026-03-16T08:44:16.597" v="1525"/>
          <ac:spMkLst>
            <pc:docMk/>
            <pc:sldMk cId="3033406367" sldId="320"/>
            <ac:spMk id="5" creationId="{4B2CCD54-F209-DDF6-D2E1-1683BC3E5B62}"/>
          </ac:spMkLst>
        </pc:spChg>
        <pc:spChg chg="add mod">
          <ac:chgData name="昱杉 周" userId="43649ffe92fa5e33" providerId="LiveId" clId="{FC96F4E6-D30C-4A2E-AFEE-4A6F16564F68}" dt="2026-03-16T08:44:22.305" v="1528"/>
          <ac:spMkLst>
            <pc:docMk/>
            <pc:sldMk cId="3033406367" sldId="320"/>
            <ac:spMk id="6" creationId="{0975BA07-C5F6-80AD-80CD-813FA213FDC1}"/>
          </ac:spMkLst>
        </pc:spChg>
        <pc:spChg chg="add mod">
          <ac:chgData name="昱杉 周" userId="43649ffe92fa5e33" providerId="LiveId" clId="{FC96F4E6-D30C-4A2E-AFEE-4A6F16564F68}" dt="2026-03-16T08:47:42.002" v="1578" actId="20577"/>
          <ac:spMkLst>
            <pc:docMk/>
            <pc:sldMk cId="3033406367" sldId="320"/>
            <ac:spMk id="8" creationId="{A655F6C6-627A-33AB-CA86-56FDAA3C17E2}"/>
          </ac:spMkLst>
        </pc:spChg>
      </pc:sldChg>
      <pc:sldChg chg="addSp delSp modSp add mod">
        <pc:chgData name="昱杉 周" userId="43649ffe92fa5e33" providerId="LiveId" clId="{FC96F4E6-D30C-4A2E-AFEE-4A6F16564F68}" dt="2026-03-16T13:08:58.461" v="3490" actId="20577"/>
        <pc:sldMkLst>
          <pc:docMk/>
          <pc:sldMk cId="170356297" sldId="321"/>
        </pc:sldMkLst>
        <pc:spChg chg="del mod">
          <ac:chgData name="昱杉 周" userId="43649ffe92fa5e33" providerId="LiveId" clId="{FC96F4E6-D30C-4A2E-AFEE-4A6F16564F68}" dt="2026-03-16T08:59:24.729" v="1632" actId="478"/>
          <ac:spMkLst>
            <pc:docMk/>
            <pc:sldMk cId="170356297" sldId="321"/>
            <ac:spMk id="2" creationId="{0CADD3C2-39AD-8AE9-C7F5-145B1A6AFE65}"/>
          </ac:spMkLst>
        </pc:spChg>
        <pc:spChg chg="mod">
          <ac:chgData name="昱杉 周" userId="43649ffe92fa5e33" providerId="LiveId" clId="{FC96F4E6-D30C-4A2E-AFEE-4A6F16564F68}" dt="2026-03-16T12:37:15.325" v="3177" actId="404"/>
          <ac:spMkLst>
            <pc:docMk/>
            <pc:sldMk cId="170356297" sldId="321"/>
            <ac:spMk id="4" creationId="{2B72CB4E-0BA3-A8BC-E9A2-22AD34C92FD3}"/>
          </ac:spMkLst>
        </pc:spChg>
        <pc:spChg chg="add mod">
          <ac:chgData name="昱杉 周" userId="43649ffe92fa5e33" providerId="LiveId" clId="{FC96F4E6-D30C-4A2E-AFEE-4A6F16564F68}" dt="2026-03-16T08:59:20.436" v="1630"/>
          <ac:spMkLst>
            <pc:docMk/>
            <pc:sldMk cId="170356297" sldId="321"/>
            <ac:spMk id="5" creationId="{0F7BDC36-5E01-160D-5019-7B7D5033DF52}"/>
          </ac:spMkLst>
        </pc:spChg>
        <pc:spChg chg="add del mod">
          <ac:chgData name="昱杉 周" userId="43649ffe92fa5e33" providerId="LiveId" clId="{FC96F4E6-D30C-4A2E-AFEE-4A6F16564F68}" dt="2026-03-16T08:59:24.729" v="1632" actId="478"/>
          <ac:spMkLst>
            <pc:docMk/>
            <pc:sldMk cId="170356297" sldId="321"/>
            <ac:spMk id="6" creationId="{88669EBE-AF25-030E-E81A-B82342E8AE0D}"/>
          </ac:spMkLst>
        </pc:spChg>
        <pc:spChg chg="del mod">
          <ac:chgData name="昱杉 周" userId="43649ffe92fa5e33" providerId="LiveId" clId="{FC96F4E6-D30C-4A2E-AFEE-4A6F16564F68}" dt="2026-03-16T08:59:33.751" v="1634" actId="478"/>
          <ac:spMkLst>
            <pc:docMk/>
            <pc:sldMk cId="170356297" sldId="321"/>
            <ac:spMk id="7" creationId="{2EAB8EDA-4F26-39D3-A409-51F29B6F89EB}"/>
          </ac:spMkLst>
        </pc:spChg>
        <pc:spChg chg="add mod">
          <ac:chgData name="昱杉 周" userId="43649ffe92fa5e33" providerId="LiveId" clId="{FC96F4E6-D30C-4A2E-AFEE-4A6F16564F68}" dt="2026-03-16T12:23:11.598" v="3071" actId="1076"/>
          <ac:spMkLst>
            <pc:docMk/>
            <pc:sldMk cId="170356297" sldId="321"/>
            <ac:spMk id="8" creationId="{9BA0DE25-6CB4-D8AA-B46D-C50B5B08C678}"/>
          </ac:spMkLst>
        </pc:spChg>
        <pc:spChg chg="add del mod">
          <ac:chgData name="昱杉 周" userId="43649ffe92fa5e33" providerId="LiveId" clId="{FC96F4E6-D30C-4A2E-AFEE-4A6F16564F68}" dt="2026-03-16T09:11:32.907" v="1759" actId="478"/>
          <ac:spMkLst>
            <pc:docMk/>
            <pc:sldMk cId="170356297" sldId="321"/>
            <ac:spMk id="9" creationId="{00B45ACC-ADB5-7286-C605-309B9881DE97}"/>
          </ac:spMkLst>
        </pc:spChg>
        <pc:spChg chg="add del mod">
          <ac:chgData name="昱杉 周" userId="43649ffe92fa5e33" providerId="LiveId" clId="{FC96F4E6-D30C-4A2E-AFEE-4A6F16564F68}" dt="2026-03-16T09:11:31.980" v="1758" actId="478"/>
          <ac:spMkLst>
            <pc:docMk/>
            <pc:sldMk cId="170356297" sldId="321"/>
            <ac:spMk id="10" creationId="{5C35FE88-605C-D2F8-B258-1E367A390825}"/>
          </ac:spMkLst>
        </pc:spChg>
        <pc:spChg chg="add mod">
          <ac:chgData name="昱杉 周" userId="43649ffe92fa5e33" providerId="LiveId" clId="{FC96F4E6-D30C-4A2E-AFEE-4A6F16564F68}" dt="2026-03-16T12:23:25.276" v="3075" actId="2085"/>
          <ac:spMkLst>
            <pc:docMk/>
            <pc:sldMk cId="170356297" sldId="321"/>
            <ac:spMk id="12" creationId="{DC8F3AE8-9ACE-5244-D204-F5630C8D52E1}"/>
          </ac:spMkLst>
        </pc:spChg>
        <pc:spChg chg="add mod">
          <ac:chgData name="昱杉 周" userId="43649ffe92fa5e33" providerId="LiveId" clId="{FC96F4E6-D30C-4A2E-AFEE-4A6F16564F68}" dt="2026-03-16T13:08:58.461" v="3490" actId="20577"/>
          <ac:spMkLst>
            <pc:docMk/>
            <pc:sldMk cId="170356297" sldId="321"/>
            <ac:spMk id="14" creationId="{32C2D2C6-8C55-41B5-C956-538CFE294ED0}"/>
          </ac:spMkLst>
        </pc:spChg>
        <pc:picChg chg="add mod">
          <ac:chgData name="昱杉 周" userId="43649ffe92fa5e33" providerId="LiveId" clId="{FC96F4E6-D30C-4A2E-AFEE-4A6F16564F68}" dt="2026-03-16T12:24:16.443" v="3081" actId="1076"/>
          <ac:picMkLst>
            <pc:docMk/>
            <pc:sldMk cId="170356297" sldId="321"/>
            <ac:picMk id="11" creationId="{EF9014D2-E5B1-A04A-456D-6E63107CF4AE}"/>
          </ac:picMkLst>
        </pc:picChg>
      </pc:sldChg>
      <pc:sldChg chg="addSp delSp modSp add mod">
        <pc:chgData name="昱杉 周" userId="43649ffe92fa5e33" providerId="LiveId" clId="{FC96F4E6-D30C-4A2E-AFEE-4A6F16564F68}" dt="2026-03-17T01:55:51.915" v="4361" actId="20577"/>
        <pc:sldMkLst>
          <pc:docMk/>
          <pc:sldMk cId="1840203628" sldId="322"/>
        </pc:sldMkLst>
        <pc:spChg chg="add">
          <ac:chgData name="昱杉 周" userId="43649ffe92fa5e33" providerId="LiveId" clId="{FC96F4E6-D30C-4A2E-AFEE-4A6F16564F68}" dt="2026-03-16T09:28:29.977" v="1855"/>
          <ac:spMkLst>
            <pc:docMk/>
            <pc:sldMk cId="1840203628" sldId="322"/>
            <ac:spMk id="2" creationId="{9FAE109A-E6F5-9296-F677-A107EC97C07F}"/>
          </ac:spMkLst>
        </pc:spChg>
        <pc:spChg chg="mod">
          <ac:chgData name="昱杉 周" userId="43649ffe92fa5e33" providerId="LiveId" clId="{FC96F4E6-D30C-4A2E-AFEE-4A6F16564F68}" dt="2026-03-17T01:55:51.915" v="4361" actId="20577"/>
          <ac:spMkLst>
            <pc:docMk/>
            <pc:sldMk cId="1840203628" sldId="322"/>
            <ac:spMk id="4" creationId="{7B0AD9D9-AEFA-7EBE-94F8-10EFBC129589}"/>
          </ac:spMkLst>
        </pc:spChg>
        <pc:spChg chg="add mod">
          <ac:chgData name="昱杉 周" userId="43649ffe92fa5e33" providerId="LiveId" clId="{FC96F4E6-D30C-4A2E-AFEE-4A6F16564F68}" dt="2026-03-16T12:49:25.901" v="3273" actId="20577"/>
          <ac:spMkLst>
            <pc:docMk/>
            <pc:sldMk cId="1840203628" sldId="322"/>
            <ac:spMk id="6" creationId="{D4BAF484-AB9E-F425-B935-D54A0EE7D021}"/>
          </ac:spMkLst>
        </pc:spChg>
        <pc:spChg chg="add del">
          <ac:chgData name="昱杉 周" userId="43649ffe92fa5e33" providerId="LiveId" clId="{FC96F4E6-D30C-4A2E-AFEE-4A6F16564F68}" dt="2026-03-16T10:42:42.702" v="2034" actId="478"/>
          <ac:spMkLst>
            <pc:docMk/>
            <pc:sldMk cId="1840203628" sldId="322"/>
            <ac:spMk id="7" creationId="{FE03B31F-6AE8-0CC8-109C-78F9621AC753}"/>
          </ac:spMkLst>
        </pc:spChg>
        <pc:spChg chg="add del mod">
          <ac:chgData name="昱杉 周" userId="43649ffe92fa5e33" providerId="LiveId" clId="{FC96F4E6-D30C-4A2E-AFEE-4A6F16564F68}" dt="2026-03-16T13:12:13.572" v="3528" actId="20577"/>
          <ac:spMkLst>
            <pc:docMk/>
            <pc:sldMk cId="1840203628" sldId="322"/>
            <ac:spMk id="8" creationId="{2C263A0B-1336-D344-0E19-2591487A7BEE}"/>
          </ac:spMkLst>
        </pc:spChg>
        <pc:spChg chg="add del mod">
          <ac:chgData name="昱杉 周" userId="43649ffe92fa5e33" providerId="LiveId" clId="{FC96F4E6-D30C-4A2E-AFEE-4A6F16564F68}" dt="2026-03-16T10:43:23.417" v="2237" actId="20577"/>
          <ac:spMkLst>
            <pc:docMk/>
            <pc:sldMk cId="1840203628" sldId="322"/>
            <ac:spMk id="9" creationId="{DE0FD7A0-72E1-F171-DEB7-E1E41A3FC3ED}"/>
          </ac:spMkLst>
        </pc:spChg>
        <pc:spChg chg="add mod">
          <ac:chgData name="昱杉 周" userId="43649ffe92fa5e33" providerId="LiveId" clId="{FC96F4E6-D30C-4A2E-AFEE-4A6F16564F68}" dt="2026-03-16T10:43:10.951" v="2231"/>
          <ac:spMkLst>
            <pc:docMk/>
            <pc:sldMk cId="1840203628" sldId="322"/>
            <ac:spMk id="10" creationId="{EECB0364-C2EF-0732-8A1F-9C960566B6E5}"/>
          </ac:spMkLst>
        </pc:spChg>
        <pc:spChg chg="add mod">
          <ac:chgData name="昱杉 周" userId="43649ffe92fa5e33" providerId="LiveId" clId="{FC96F4E6-D30C-4A2E-AFEE-4A6F16564F68}" dt="2026-03-16T10:43:13.996" v="2233"/>
          <ac:spMkLst>
            <pc:docMk/>
            <pc:sldMk cId="1840203628" sldId="322"/>
            <ac:spMk id="11" creationId="{FA3586E7-2B45-6394-872E-BFAC6EA087BB}"/>
          </ac:spMkLst>
        </pc:spChg>
        <pc:spChg chg="add mod">
          <ac:chgData name="昱杉 周" userId="43649ffe92fa5e33" providerId="LiveId" clId="{FC96F4E6-D30C-4A2E-AFEE-4A6F16564F68}" dt="2026-03-16T13:21:31.478" v="3555" actId="1076"/>
          <ac:spMkLst>
            <pc:docMk/>
            <pc:sldMk cId="1840203628" sldId="322"/>
            <ac:spMk id="12" creationId="{DDB30A37-5BF9-28E3-FC62-C0F9311C3496}"/>
          </ac:spMkLst>
        </pc:spChg>
      </pc:sldChg>
      <pc:sldChg chg="addSp modSp add mod">
        <pc:chgData name="昱杉 周" userId="43649ffe92fa5e33" providerId="LiveId" clId="{FC96F4E6-D30C-4A2E-AFEE-4A6F16564F68}" dt="2026-03-16T16:10:18.747" v="4209" actId="11"/>
        <pc:sldMkLst>
          <pc:docMk/>
          <pc:sldMk cId="3670886110" sldId="323"/>
        </pc:sldMkLst>
        <pc:spChg chg="add">
          <ac:chgData name="昱杉 周" userId="43649ffe92fa5e33" providerId="LiveId" clId="{FC96F4E6-D30C-4A2E-AFEE-4A6F16564F68}" dt="2026-03-16T11:11:46.598" v="2413"/>
          <ac:spMkLst>
            <pc:docMk/>
            <pc:sldMk cId="3670886110" sldId="323"/>
            <ac:spMk id="2" creationId="{BF825D01-1070-A09C-DDF6-050EFD52C8C7}"/>
          </ac:spMkLst>
        </pc:spChg>
        <pc:spChg chg="mod">
          <ac:chgData name="昱杉 周" userId="43649ffe92fa5e33" providerId="LiveId" clId="{FC96F4E6-D30C-4A2E-AFEE-4A6F16564F68}" dt="2026-03-16T16:10:18.747" v="4209" actId="11"/>
          <ac:spMkLst>
            <pc:docMk/>
            <pc:sldMk cId="3670886110" sldId="323"/>
            <ac:spMk id="4" creationId="{3BE4E5C1-53D3-41DC-13E1-0052088E2BCF}"/>
          </ac:spMkLst>
        </pc:spChg>
        <pc:spChg chg="add mod">
          <ac:chgData name="昱杉 周" userId="43649ffe92fa5e33" providerId="LiveId" clId="{FC96F4E6-D30C-4A2E-AFEE-4A6F16564F68}" dt="2026-03-16T13:21:40.092" v="3556"/>
          <ac:spMkLst>
            <pc:docMk/>
            <pc:sldMk cId="3670886110" sldId="323"/>
            <ac:spMk id="5" creationId="{5DC93FA7-55E0-1DA5-4E83-D1B1D1D56665}"/>
          </ac:spMkLst>
        </pc:spChg>
        <pc:spChg chg="mod">
          <ac:chgData name="昱杉 周" userId="43649ffe92fa5e33" providerId="LiveId" clId="{FC96F4E6-D30C-4A2E-AFEE-4A6F16564F68}" dt="2026-03-16T12:43:38.627" v="3224" actId="948"/>
          <ac:spMkLst>
            <pc:docMk/>
            <pc:sldMk cId="3670886110" sldId="323"/>
            <ac:spMk id="6" creationId="{95373BBA-EF6F-7321-4D7D-6B555E288EA6}"/>
          </ac:spMkLst>
        </pc:spChg>
        <pc:spChg chg="mod">
          <ac:chgData name="昱杉 周" userId="43649ffe92fa5e33" providerId="LiveId" clId="{FC96F4E6-D30C-4A2E-AFEE-4A6F16564F68}" dt="2026-03-16T11:40:04.168" v="2625" actId="207"/>
          <ac:spMkLst>
            <pc:docMk/>
            <pc:sldMk cId="3670886110" sldId="323"/>
            <ac:spMk id="8" creationId="{6EEA0C85-024B-DCD5-7C43-4662A852CD86}"/>
          </ac:spMkLst>
        </pc:spChg>
      </pc:sldChg>
      <pc:sldChg chg="addSp modSp add mod">
        <pc:chgData name="昱杉 周" userId="43649ffe92fa5e33" providerId="LiveId" clId="{FC96F4E6-D30C-4A2E-AFEE-4A6F16564F68}" dt="2026-03-16T16:10:27.882" v="4210" actId="11"/>
        <pc:sldMkLst>
          <pc:docMk/>
          <pc:sldMk cId="2660690997" sldId="324"/>
        </pc:sldMkLst>
        <pc:spChg chg="add mod">
          <ac:chgData name="昱杉 周" userId="43649ffe92fa5e33" providerId="LiveId" clId="{FC96F4E6-D30C-4A2E-AFEE-4A6F16564F68}" dt="2026-03-16T13:21:43.228" v="3557"/>
          <ac:spMkLst>
            <pc:docMk/>
            <pc:sldMk cId="2660690997" sldId="324"/>
            <ac:spMk id="2" creationId="{97461772-EDF7-D083-20F9-A0BBA4DCF4CA}"/>
          </ac:spMkLst>
        </pc:spChg>
        <pc:spChg chg="mod">
          <ac:chgData name="昱杉 周" userId="43649ffe92fa5e33" providerId="LiveId" clId="{FC96F4E6-D30C-4A2E-AFEE-4A6F16564F68}" dt="2026-03-16T16:10:27.882" v="4210" actId="11"/>
          <ac:spMkLst>
            <pc:docMk/>
            <pc:sldMk cId="2660690997" sldId="324"/>
            <ac:spMk id="4" creationId="{58C6B87F-B0C1-F1B2-11EF-BA658AA06337}"/>
          </ac:spMkLst>
        </pc:spChg>
        <pc:spChg chg="mod">
          <ac:chgData name="昱杉 周" userId="43649ffe92fa5e33" providerId="LiveId" clId="{FC96F4E6-D30C-4A2E-AFEE-4A6F16564F68}" dt="2026-03-16T12:43:25.753" v="3223" actId="948"/>
          <ac:spMkLst>
            <pc:docMk/>
            <pc:sldMk cId="2660690997" sldId="324"/>
            <ac:spMk id="6" creationId="{F82F1DFC-9139-514B-9671-FE5D1FE7CB2D}"/>
          </ac:spMkLst>
        </pc:spChg>
        <pc:spChg chg="mod">
          <ac:chgData name="昱杉 周" userId="43649ffe92fa5e33" providerId="LiveId" clId="{FC96F4E6-D30C-4A2E-AFEE-4A6F16564F68}" dt="2026-03-16T13:14:16.528" v="3530" actId="20577"/>
          <ac:spMkLst>
            <pc:docMk/>
            <pc:sldMk cId="2660690997" sldId="324"/>
            <ac:spMk id="8" creationId="{77E90370-9EB6-20F4-E165-DAC8E228A663}"/>
          </ac:spMkLst>
        </pc:spChg>
      </pc:sldChg>
      <pc:sldChg chg="addSp modSp add mod">
        <pc:chgData name="昱杉 周" userId="43649ffe92fa5e33" providerId="LiveId" clId="{FC96F4E6-D30C-4A2E-AFEE-4A6F16564F68}" dt="2026-03-16T16:10:33.985" v="4211" actId="11"/>
        <pc:sldMkLst>
          <pc:docMk/>
          <pc:sldMk cId="411444551" sldId="325"/>
        </pc:sldMkLst>
        <pc:spChg chg="add">
          <ac:chgData name="昱杉 周" userId="43649ffe92fa5e33" providerId="LiveId" clId="{FC96F4E6-D30C-4A2E-AFEE-4A6F16564F68}" dt="2026-03-16T11:47:03.590" v="2711"/>
          <ac:spMkLst>
            <pc:docMk/>
            <pc:sldMk cId="411444551" sldId="325"/>
            <ac:spMk id="2" creationId="{381419CB-E62B-4337-A548-C5091A15B0EA}"/>
          </ac:spMkLst>
        </pc:spChg>
        <pc:spChg chg="mod">
          <ac:chgData name="昱杉 周" userId="43649ffe92fa5e33" providerId="LiveId" clId="{FC96F4E6-D30C-4A2E-AFEE-4A6F16564F68}" dt="2026-03-16T16:10:33.985" v="4211" actId="11"/>
          <ac:spMkLst>
            <pc:docMk/>
            <pc:sldMk cId="411444551" sldId="325"/>
            <ac:spMk id="4" creationId="{DC309144-99FA-5EBF-98BB-83AE88B16BC1}"/>
          </ac:spMkLst>
        </pc:spChg>
        <pc:spChg chg="add mod">
          <ac:chgData name="昱杉 周" userId="43649ffe92fa5e33" providerId="LiveId" clId="{FC96F4E6-D30C-4A2E-AFEE-4A6F16564F68}" dt="2026-03-16T11:47:11.484" v="2713"/>
          <ac:spMkLst>
            <pc:docMk/>
            <pc:sldMk cId="411444551" sldId="325"/>
            <ac:spMk id="5" creationId="{68BA6CCC-43EE-6D1C-1EA7-20E519338D1E}"/>
          </ac:spMkLst>
        </pc:spChg>
        <pc:spChg chg="mod">
          <ac:chgData name="昱杉 周" userId="43649ffe92fa5e33" providerId="LiveId" clId="{FC96F4E6-D30C-4A2E-AFEE-4A6F16564F68}" dt="2026-03-16T13:17:32.119" v="3547" actId="1076"/>
          <ac:spMkLst>
            <pc:docMk/>
            <pc:sldMk cId="411444551" sldId="325"/>
            <ac:spMk id="6" creationId="{B2790BDD-3F21-C2C7-03F9-6340D647CCDC}"/>
          </ac:spMkLst>
        </pc:spChg>
        <pc:spChg chg="add mod">
          <ac:chgData name="昱杉 周" userId="43649ffe92fa5e33" providerId="LiveId" clId="{FC96F4E6-D30C-4A2E-AFEE-4A6F16564F68}" dt="2026-03-16T13:21:46.410" v="3558"/>
          <ac:spMkLst>
            <pc:docMk/>
            <pc:sldMk cId="411444551" sldId="325"/>
            <ac:spMk id="7" creationId="{DBDE8825-BB48-12A3-5213-86AC49310395}"/>
          </ac:spMkLst>
        </pc:spChg>
        <pc:spChg chg="mod">
          <ac:chgData name="昱杉 周" userId="43649ffe92fa5e33" providerId="LiveId" clId="{FC96F4E6-D30C-4A2E-AFEE-4A6F16564F68}" dt="2026-03-16T13:17:50.291" v="3549" actId="20577"/>
          <ac:spMkLst>
            <pc:docMk/>
            <pc:sldMk cId="411444551" sldId="325"/>
            <ac:spMk id="8" creationId="{E7BACDDB-45B2-6C2D-F0F9-77BF9C6311C6}"/>
          </ac:spMkLst>
        </pc:spChg>
      </pc:sldChg>
      <pc:sldChg chg="addSp modSp add mod">
        <pc:chgData name="昱杉 周" userId="43649ffe92fa5e33" providerId="LiveId" clId="{FC96F4E6-D30C-4A2E-AFEE-4A6F16564F68}" dt="2026-03-17T01:36:10.760" v="4258" actId="11"/>
        <pc:sldMkLst>
          <pc:docMk/>
          <pc:sldMk cId="3316971207" sldId="326"/>
        </pc:sldMkLst>
        <pc:spChg chg="add mod ord">
          <ac:chgData name="昱杉 周" userId="43649ffe92fa5e33" providerId="LiveId" clId="{FC96F4E6-D30C-4A2E-AFEE-4A6F16564F68}" dt="2026-03-16T12:10:40.285" v="3025" actId="171"/>
          <ac:spMkLst>
            <pc:docMk/>
            <pc:sldMk cId="3316971207" sldId="326"/>
            <ac:spMk id="2" creationId="{6F61E3ED-69C0-9AE8-F929-193AEEB415D7}"/>
          </ac:spMkLst>
        </pc:spChg>
        <pc:spChg chg="mod">
          <ac:chgData name="昱杉 周" userId="43649ffe92fa5e33" providerId="LiveId" clId="{FC96F4E6-D30C-4A2E-AFEE-4A6F16564F68}" dt="2026-03-17T01:36:10.760" v="4258" actId="11"/>
          <ac:spMkLst>
            <pc:docMk/>
            <pc:sldMk cId="3316971207" sldId="326"/>
            <ac:spMk id="4" creationId="{5E8D9502-D6C5-C15D-9B3D-2EB9C64397C1}"/>
          </ac:spMkLst>
        </pc:spChg>
        <pc:spChg chg="add">
          <ac:chgData name="昱杉 周" userId="43649ffe92fa5e33" providerId="LiveId" clId="{FC96F4E6-D30C-4A2E-AFEE-4A6F16564F68}" dt="2026-03-16T12:13:19.259" v="3029"/>
          <ac:spMkLst>
            <pc:docMk/>
            <pc:sldMk cId="3316971207" sldId="326"/>
            <ac:spMk id="5" creationId="{3809120B-AAE6-0537-15F8-478C86D04510}"/>
          </ac:spMkLst>
        </pc:spChg>
        <pc:spChg chg="mod">
          <ac:chgData name="昱杉 周" userId="43649ffe92fa5e33" providerId="LiveId" clId="{FC96F4E6-D30C-4A2E-AFEE-4A6F16564F68}" dt="2026-03-16T12:51:04.784" v="3284" actId="1076"/>
          <ac:spMkLst>
            <pc:docMk/>
            <pc:sldMk cId="3316971207" sldId="326"/>
            <ac:spMk id="6" creationId="{EFF5F872-7858-4505-4FA1-4682C19679EB}"/>
          </ac:spMkLst>
        </pc:spChg>
        <pc:spChg chg="add">
          <ac:chgData name="昱杉 周" userId="43649ffe92fa5e33" providerId="LiveId" clId="{FC96F4E6-D30C-4A2E-AFEE-4A6F16564F68}" dt="2026-03-16T12:13:25.907" v="3030"/>
          <ac:spMkLst>
            <pc:docMk/>
            <pc:sldMk cId="3316971207" sldId="326"/>
            <ac:spMk id="7" creationId="{8FDB4D78-27DE-1216-8819-D8343B830A51}"/>
          </ac:spMkLst>
        </pc:spChg>
        <pc:spChg chg="mod ord">
          <ac:chgData name="昱杉 周" userId="43649ffe92fa5e33" providerId="LiveId" clId="{FC96F4E6-D30C-4A2E-AFEE-4A6F16564F68}" dt="2026-03-16T12:51:14.897" v="3286" actId="1076"/>
          <ac:spMkLst>
            <pc:docMk/>
            <pc:sldMk cId="3316971207" sldId="326"/>
            <ac:spMk id="8" creationId="{BF735DDC-3507-11E6-0862-4CD96337B5D3}"/>
          </ac:spMkLst>
        </pc:spChg>
      </pc:sldChg>
      <pc:sldChg chg="modSp add mod">
        <pc:chgData name="昱杉 周" userId="43649ffe92fa5e33" providerId="LiveId" clId="{FC96F4E6-D30C-4A2E-AFEE-4A6F16564F68}" dt="2026-03-16T15:54:44.240" v="4044" actId="20577"/>
        <pc:sldMkLst>
          <pc:docMk/>
          <pc:sldMk cId="2505348801" sldId="327"/>
        </pc:sldMkLst>
        <pc:spChg chg="mod">
          <ac:chgData name="昱杉 周" userId="43649ffe92fa5e33" providerId="LiveId" clId="{FC96F4E6-D30C-4A2E-AFEE-4A6F16564F68}" dt="2026-03-16T15:54:44.240" v="4044" actId="20577"/>
          <ac:spMkLst>
            <pc:docMk/>
            <pc:sldMk cId="2505348801" sldId="327"/>
            <ac:spMk id="2" creationId="{C10BBB6C-B826-B1CB-EE8E-DCA24534B328}"/>
          </ac:spMkLst>
        </pc:spChg>
        <pc:spChg chg="mod">
          <ac:chgData name="昱杉 周" userId="43649ffe92fa5e33" providerId="LiveId" clId="{FC96F4E6-D30C-4A2E-AFEE-4A6F16564F68}" dt="2026-03-16T15:19:39.053" v="3620" actId="2711"/>
          <ac:spMkLst>
            <pc:docMk/>
            <pc:sldMk cId="2505348801" sldId="327"/>
            <ac:spMk id="4" creationId="{E31C1A51-41C9-FEE3-4CB7-A773AE799D5D}"/>
          </ac:spMkLst>
        </pc:spChg>
      </pc:sldChg>
      <pc:sldChg chg="addSp delSp modSp add del mod">
        <pc:chgData name="昱杉 周" userId="43649ffe92fa5e33" providerId="LiveId" clId="{FC96F4E6-D30C-4A2E-AFEE-4A6F16564F68}" dt="2026-03-16T15:50:02.797" v="3971" actId="2696"/>
        <pc:sldMkLst>
          <pc:docMk/>
          <pc:sldMk cId="1266284189" sldId="328"/>
        </pc:sldMkLst>
        <pc:spChg chg="mod">
          <ac:chgData name="昱杉 周" userId="43649ffe92fa5e33" providerId="LiveId" clId="{FC96F4E6-D30C-4A2E-AFEE-4A6F16564F68}" dt="2026-03-16T15:37:37.505" v="3780" actId="1076"/>
          <ac:spMkLst>
            <pc:docMk/>
            <pc:sldMk cId="1266284189" sldId="328"/>
            <ac:spMk id="2" creationId="{02AD0FE0-201A-937C-D4E6-372C09FB26A3}"/>
          </ac:spMkLst>
        </pc:spChg>
        <pc:spChg chg="mod">
          <ac:chgData name="昱杉 周" userId="43649ffe92fa5e33" providerId="LiveId" clId="{FC96F4E6-D30C-4A2E-AFEE-4A6F16564F68}" dt="2026-03-16T15:33:41.011" v="3754" actId="1076"/>
          <ac:spMkLst>
            <pc:docMk/>
            <pc:sldMk cId="1266284189" sldId="328"/>
            <ac:spMk id="4" creationId="{2BEB2E3C-69BF-1F44-1540-674EF19FEAF1}"/>
          </ac:spMkLst>
        </pc:spChg>
        <pc:graphicFrameChg chg="add del">
          <ac:chgData name="昱杉 周" userId="43649ffe92fa5e33" providerId="LiveId" clId="{FC96F4E6-D30C-4A2E-AFEE-4A6F16564F68}" dt="2026-03-16T15:33:20.115" v="3749" actId="3680"/>
          <ac:graphicFrameMkLst>
            <pc:docMk/>
            <pc:sldMk cId="1266284189" sldId="328"/>
            <ac:graphicFrameMk id="6" creationId="{88971BF4-986D-ACCD-52F3-BE424074F613}"/>
          </ac:graphicFrameMkLst>
        </pc:graphicFrameChg>
        <pc:graphicFrameChg chg="add mod modGraphic">
          <ac:chgData name="昱杉 周" userId="43649ffe92fa5e33" providerId="LiveId" clId="{FC96F4E6-D30C-4A2E-AFEE-4A6F16564F68}" dt="2026-03-16T15:40:39.518" v="3841" actId="1076"/>
          <ac:graphicFrameMkLst>
            <pc:docMk/>
            <pc:sldMk cId="1266284189" sldId="328"/>
            <ac:graphicFrameMk id="7" creationId="{F3F7C149-E740-2F78-6B68-97CE143343D9}"/>
          </ac:graphicFrameMkLst>
        </pc:graphicFrameChg>
        <pc:graphicFrameChg chg="add mod modGraphic">
          <ac:chgData name="昱杉 周" userId="43649ffe92fa5e33" providerId="LiveId" clId="{FC96F4E6-D30C-4A2E-AFEE-4A6F16564F68}" dt="2026-03-16T15:42:11.004" v="3870"/>
          <ac:graphicFrameMkLst>
            <pc:docMk/>
            <pc:sldMk cId="1266284189" sldId="328"/>
            <ac:graphicFrameMk id="8" creationId="{24357229-0452-E808-DD36-5D8DAE8832DA}"/>
          </ac:graphicFrameMkLst>
        </pc:graphicFrameChg>
      </pc:sldChg>
      <pc:sldChg chg="addSp delSp modSp add mod">
        <pc:chgData name="昱杉 周" userId="43649ffe92fa5e33" providerId="LiveId" clId="{FC96F4E6-D30C-4A2E-AFEE-4A6F16564F68}" dt="2026-03-17T01:33:21.784" v="4256" actId="478"/>
        <pc:sldMkLst>
          <pc:docMk/>
          <pc:sldMk cId="4128875288" sldId="329"/>
        </pc:sldMkLst>
        <pc:spChg chg="add del mod">
          <ac:chgData name="昱杉 周" userId="43649ffe92fa5e33" providerId="LiveId" clId="{FC96F4E6-D30C-4A2E-AFEE-4A6F16564F68}" dt="2026-03-17T01:33:21.784" v="4256" actId="478"/>
          <ac:spMkLst>
            <pc:docMk/>
            <pc:sldMk cId="4128875288" sldId="329"/>
            <ac:spMk id="2" creationId="{94A6015C-9E44-D27E-5B68-A860699D434F}"/>
          </ac:spMkLst>
        </pc:spChg>
        <pc:graphicFrameChg chg="add mod modGraphic">
          <ac:chgData name="昱杉 周" userId="43649ffe92fa5e33" providerId="LiveId" clId="{FC96F4E6-D30C-4A2E-AFEE-4A6F16564F68}" dt="2026-03-17T01:33:21.300" v="4255" actId="1035"/>
          <ac:graphicFrameMkLst>
            <pc:docMk/>
            <pc:sldMk cId="4128875288" sldId="329"/>
            <ac:graphicFrameMk id="6" creationId="{BE28DF5A-350A-6962-B46B-1E2006D551E5}"/>
          </ac:graphicFrameMkLst>
        </pc:graphicFrameChg>
        <pc:graphicFrameChg chg="del">
          <ac:chgData name="昱杉 周" userId="43649ffe92fa5e33" providerId="LiveId" clId="{FC96F4E6-D30C-4A2E-AFEE-4A6F16564F68}" dt="2026-03-16T15:42:38.998" v="3872" actId="478"/>
          <ac:graphicFrameMkLst>
            <pc:docMk/>
            <pc:sldMk cId="4128875288" sldId="329"/>
            <ac:graphicFrameMk id="7" creationId="{F1264C49-A0D1-A3C0-409B-7B8934D13CAB}"/>
          </ac:graphicFrameMkLst>
        </pc:graphicFrameChg>
        <pc:graphicFrameChg chg="del">
          <ac:chgData name="昱杉 周" userId="43649ffe92fa5e33" providerId="LiveId" clId="{FC96F4E6-D30C-4A2E-AFEE-4A6F16564F68}" dt="2026-03-16T15:42:40.596" v="3873" actId="478"/>
          <ac:graphicFrameMkLst>
            <pc:docMk/>
            <pc:sldMk cId="4128875288" sldId="329"/>
            <ac:graphicFrameMk id="8" creationId="{A87E358A-318D-D0A0-A054-C4D97234A165}"/>
          </ac:graphicFrameMkLst>
        </pc:graphicFrameChg>
        <pc:graphicFrameChg chg="add mod modGraphic">
          <ac:chgData name="昱杉 周" userId="43649ffe92fa5e33" providerId="LiveId" clId="{FC96F4E6-D30C-4A2E-AFEE-4A6F16564F68}" dt="2026-03-17T01:33:21.300" v="4255" actId="1035"/>
          <ac:graphicFrameMkLst>
            <pc:docMk/>
            <pc:sldMk cId="4128875288" sldId="329"/>
            <ac:graphicFrameMk id="9" creationId="{86BB57C8-B339-0CEF-810C-A9F7D6A71927}"/>
          </ac:graphicFrameMkLst>
        </pc:graphicFrameChg>
        <pc:graphicFrameChg chg="add mod modGraphic">
          <ac:chgData name="昱杉 周" userId="43649ffe92fa5e33" providerId="LiveId" clId="{FC96F4E6-D30C-4A2E-AFEE-4A6F16564F68}" dt="2026-03-17T01:33:21.300" v="4255" actId="1035"/>
          <ac:graphicFrameMkLst>
            <pc:docMk/>
            <pc:sldMk cId="4128875288" sldId="329"/>
            <ac:graphicFrameMk id="10" creationId="{30B03C48-3BE9-0F3C-3037-F8A9F2326327}"/>
          </ac:graphicFrameMkLst>
        </pc:graphicFrameChg>
        <pc:graphicFrameChg chg="add mod modGraphic">
          <ac:chgData name="昱杉 周" userId="43649ffe92fa5e33" providerId="LiveId" clId="{FC96F4E6-D30C-4A2E-AFEE-4A6F16564F68}" dt="2026-03-17T01:33:21.300" v="4255" actId="1035"/>
          <ac:graphicFrameMkLst>
            <pc:docMk/>
            <pc:sldMk cId="4128875288" sldId="329"/>
            <ac:graphicFrameMk id="11" creationId="{5FBDB13D-7583-0C00-A82B-FC64B2CCCC0B}"/>
          </ac:graphicFrameMkLst>
        </pc:graphicFrameChg>
      </pc:sldChg>
      <pc:sldChg chg="delSp modSp add mod">
        <pc:chgData name="昱杉 周" userId="43649ffe92fa5e33" providerId="LiveId" clId="{FC96F4E6-D30C-4A2E-AFEE-4A6F16564F68}" dt="2026-03-17T01:36:04.076" v="4257" actId="11"/>
        <pc:sldMkLst>
          <pc:docMk/>
          <pc:sldMk cId="1087794774" sldId="330"/>
        </pc:sldMkLst>
        <pc:spChg chg="mod">
          <ac:chgData name="昱杉 周" userId="43649ffe92fa5e33" providerId="LiveId" clId="{FC96F4E6-D30C-4A2E-AFEE-4A6F16564F68}" dt="2026-03-17T01:36:04.076" v="4257" actId="11"/>
          <ac:spMkLst>
            <pc:docMk/>
            <pc:sldMk cId="1087794774" sldId="330"/>
            <ac:spMk id="4" creationId="{3CE19A52-06C1-CFDF-EE6B-2202A6D26A90}"/>
          </ac:spMkLst>
        </pc:spChg>
        <pc:spChg chg="mod">
          <ac:chgData name="昱杉 周" userId="43649ffe92fa5e33" providerId="LiveId" clId="{FC96F4E6-D30C-4A2E-AFEE-4A6F16564F68}" dt="2026-03-16T16:09:27.664" v="4207" actId="207"/>
          <ac:spMkLst>
            <pc:docMk/>
            <pc:sldMk cId="1087794774" sldId="330"/>
            <ac:spMk id="6" creationId="{E1FA819E-37D0-1120-43E1-038640687EF3}"/>
          </ac:spMkLst>
        </pc:spChg>
        <pc:spChg chg="del">
          <ac:chgData name="昱杉 周" userId="43649ffe92fa5e33" providerId="LiveId" clId="{FC96F4E6-D30C-4A2E-AFEE-4A6F16564F68}" dt="2026-03-16T15:56:58.736" v="4046" actId="478"/>
          <ac:spMkLst>
            <pc:docMk/>
            <pc:sldMk cId="1087794774" sldId="330"/>
            <ac:spMk id="8" creationId="{5C0B983E-F31D-D277-0C99-EB6E0D7E4AD3}"/>
          </ac:spMkLst>
        </pc:spChg>
      </pc:sldChg>
      <pc:sldChg chg="addSp delSp modSp add mod">
        <pc:chgData name="昱杉 周" userId="43649ffe92fa5e33" providerId="LiveId" clId="{FC96F4E6-D30C-4A2E-AFEE-4A6F16564F68}" dt="2026-03-17T03:52:08.377" v="4409"/>
        <pc:sldMkLst>
          <pc:docMk/>
          <pc:sldMk cId="3766134538" sldId="331"/>
        </pc:sldMkLst>
        <pc:spChg chg="add del mod">
          <ac:chgData name="昱杉 周" userId="43649ffe92fa5e33" providerId="LiveId" clId="{FC96F4E6-D30C-4A2E-AFEE-4A6F16564F68}" dt="2026-03-17T01:37:04.457" v="4263" actId="478"/>
          <ac:spMkLst>
            <pc:docMk/>
            <pc:sldMk cId="3766134538" sldId="331"/>
            <ac:spMk id="5" creationId="{45AE1FC5-F52D-494B-3471-DEFDF7F8EB64}"/>
          </ac:spMkLst>
        </pc:spChg>
        <pc:spChg chg="del">
          <ac:chgData name="昱杉 周" userId="43649ffe92fa5e33" providerId="LiveId" clId="{FC96F4E6-D30C-4A2E-AFEE-4A6F16564F68}" dt="2026-03-17T01:36:55.572" v="4261" actId="478"/>
          <ac:spMkLst>
            <pc:docMk/>
            <pc:sldMk cId="3766134538" sldId="331"/>
            <ac:spMk id="6" creationId="{A055C8B2-EAF7-779C-989B-1705D74982EE}"/>
          </ac:spMkLst>
        </pc:spChg>
        <pc:spChg chg="del">
          <ac:chgData name="昱杉 周" userId="43649ffe92fa5e33" providerId="LiveId" clId="{FC96F4E6-D30C-4A2E-AFEE-4A6F16564F68}" dt="2026-03-17T01:37:02.723" v="4262" actId="478"/>
          <ac:spMkLst>
            <pc:docMk/>
            <pc:sldMk cId="3766134538" sldId="331"/>
            <ac:spMk id="7" creationId="{E00C3068-ED0D-EB38-760C-74BF8E16068D}"/>
          </ac:spMkLst>
        </pc:spChg>
        <pc:spChg chg="add mod">
          <ac:chgData name="昱杉 周" userId="43649ffe92fa5e33" providerId="LiveId" clId="{FC96F4E6-D30C-4A2E-AFEE-4A6F16564F68}" dt="2026-03-17T01:55:28.378" v="4356" actId="20577"/>
          <ac:spMkLst>
            <pc:docMk/>
            <pc:sldMk cId="3766134538" sldId="331"/>
            <ac:spMk id="10" creationId="{EDD56BAB-0512-CB7A-85CC-42B383F6EEAF}"/>
          </ac:spMkLst>
        </pc:spChg>
        <pc:graphicFrameChg chg="add mod modGraphic">
          <ac:chgData name="昱杉 周" userId="43649ffe92fa5e33" providerId="LiveId" clId="{FC96F4E6-D30C-4A2E-AFEE-4A6F16564F68}" dt="2026-03-17T03:52:08.377" v="4409"/>
          <ac:graphicFrameMkLst>
            <pc:docMk/>
            <pc:sldMk cId="3766134538" sldId="331"/>
            <ac:graphicFrameMk id="8" creationId="{6A9D7BB5-D507-1CBA-E669-54EAA79E647A}"/>
          </ac:graphicFrameMkLst>
        </pc:graphicFrameChg>
      </pc:sldChg>
      <pc:sldChg chg="modSp add mod">
        <pc:chgData name="昱杉 周" userId="43649ffe92fa5e33" providerId="LiveId" clId="{FC96F4E6-D30C-4A2E-AFEE-4A6F16564F68}" dt="2026-03-17T03:56:48.535" v="4473" actId="20577"/>
        <pc:sldMkLst>
          <pc:docMk/>
          <pc:sldMk cId="864907208" sldId="332"/>
        </pc:sldMkLst>
        <pc:spChg chg="mod">
          <ac:chgData name="昱杉 周" userId="43649ffe92fa5e33" providerId="LiveId" clId="{FC96F4E6-D30C-4A2E-AFEE-4A6F16564F68}" dt="2026-03-17T03:56:48.535" v="4473" actId="20577"/>
          <ac:spMkLst>
            <pc:docMk/>
            <pc:sldMk cId="864907208" sldId="332"/>
            <ac:spMk id="9" creationId="{E569B46F-3E07-D85C-80D5-6F5CA3C69C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9111s\Downloads\&#25991;&#29563;&#30693;&#35258;&#20729;&#20540;&#32173;&#24230;&#23565;&#29031;&#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標楷體" panose="03000509000000000000" pitchFamily="65" charset="-120"/>
                <a:ea typeface="標楷體" panose="03000509000000000000" pitchFamily="65" charset="-120"/>
                <a:cs typeface="+mn-cs"/>
              </a:defRPr>
            </a:pPr>
            <a:r>
              <a:rPr lang="zh-TW" altLang="en-US" sz="2000">
                <a:latin typeface="標楷體" panose="03000509000000000000" pitchFamily="65" charset="-120"/>
                <a:ea typeface="標楷體" panose="03000509000000000000" pitchFamily="65" charset="-120"/>
              </a:rPr>
              <a:t>四大維度分布</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標楷體" panose="03000509000000000000" pitchFamily="65" charset="-120"/>
              <a:ea typeface="標楷體" panose="03000509000000000000" pitchFamily="65" charset="-120"/>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val>
            <c:numRef>
              <c:f>文獻知覺價值維度對照表!$B$30:$E$30</c:f>
              <c:numCache>
                <c:formatCode>General</c:formatCode>
                <c:ptCount val="4"/>
                <c:pt idx="0">
                  <c:v>21</c:v>
                </c:pt>
                <c:pt idx="1">
                  <c:v>10</c:v>
                </c:pt>
                <c:pt idx="2">
                  <c:v>13</c:v>
                </c:pt>
                <c:pt idx="3">
                  <c:v>13</c:v>
                </c:pt>
              </c:numCache>
            </c:numRef>
          </c:val>
          <c:extLst>
            <c:ext xmlns:c16="http://schemas.microsoft.com/office/drawing/2014/chart" uri="{C3380CC4-5D6E-409C-BE32-E72D297353CC}">
              <c16:uniqueId val="{00000000-CFD3-454B-992C-597794AFD46E}"/>
            </c:ext>
          </c:extLst>
        </c:ser>
        <c:dLbls>
          <c:showLegendKey val="0"/>
          <c:showVal val="0"/>
          <c:showCatName val="0"/>
          <c:showSerName val="0"/>
          <c:showPercent val="0"/>
          <c:showBubbleSize val="0"/>
        </c:dLbls>
        <c:gapWidth val="219"/>
        <c:overlap val="-27"/>
        <c:axId val="943410288"/>
        <c:axId val="943411248"/>
      </c:barChart>
      <c:catAx>
        <c:axId val="943410288"/>
        <c:scaling>
          <c:orientation val="minMax"/>
        </c:scaling>
        <c:delete val="1"/>
        <c:axPos val="b"/>
        <c:numFmt formatCode="General" sourceLinked="1"/>
        <c:majorTickMark val="none"/>
        <c:minorTickMark val="none"/>
        <c:tickLblPos val="nextTo"/>
        <c:crossAx val="943411248"/>
        <c:crosses val="autoZero"/>
        <c:auto val="1"/>
        <c:lblAlgn val="ctr"/>
        <c:lblOffset val="100"/>
        <c:noMultiLvlLbl val="0"/>
      </c:catAx>
      <c:valAx>
        <c:axId val="94341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94341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標楷體" panose="03000509000000000000" pitchFamily="65" charset="-120"/>
                <a:ea typeface="標楷體" panose="03000509000000000000" pitchFamily="65" charset="-120"/>
                <a:cs typeface="+mn-cs"/>
              </a:defRPr>
            </a:pPr>
            <a:r>
              <a:rPr lang="zh-TW" sz="3200">
                <a:latin typeface="標楷體" panose="03000509000000000000" pitchFamily="65" charset="-120"/>
                <a:ea typeface="標楷體" panose="03000509000000000000" pitchFamily="65" charset="-120"/>
              </a:rPr>
              <a:t>期刊論文發表年分</a:t>
            </a:r>
            <a:endParaRPr lang="en-US" sz="3200">
              <a:latin typeface="標楷體" panose="03000509000000000000" pitchFamily="65" charset="-120"/>
              <a:ea typeface="標楷體" panose="03000509000000000000" pitchFamily="65" charset="-120"/>
            </a:endParaRP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標楷體" panose="03000509000000000000" pitchFamily="65" charset="-120"/>
              <a:ea typeface="標楷體" panose="03000509000000000000" pitchFamily="65" charset="-120"/>
              <a:cs typeface="+mn-cs"/>
            </a:defRPr>
          </a:pPr>
          <a:endParaRPr lang="en-US" altLang="zh-TW"/>
        </a:p>
      </c:txPr>
    </c:title>
    <c:autoTitleDeleted val="0"/>
    <c:plotArea>
      <c:layout>
        <c:manualLayout>
          <c:layoutTarget val="inner"/>
          <c:xMode val="edge"/>
          <c:yMode val="edge"/>
          <c:x val="5.7294414370078747E-2"/>
          <c:y val="0.14189080081872535"/>
          <c:w val="0.91770558562992122"/>
          <c:h val="0.73817785813374392"/>
        </c:manualLayout>
      </c:layout>
      <c:lineChart>
        <c:grouping val="stacked"/>
        <c:varyColors val="0"/>
        <c:ser>
          <c:idx val="0"/>
          <c:order val="0"/>
          <c:tx>
            <c:strRef>
              <c:f>工作表1!$B$1</c:f>
              <c:strCache>
                <c:ptCount val="1"/>
                <c:pt idx="0">
                  <c:v>數列 1</c:v>
                </c:pt>
              </c:strCache>
            </c:strRef>
          </c:tx>
          <c:spPr>
            <a:ln w="31750" cap="rnd">
              <a:solidFill>
                <a:schemeClr val="accent1"/>
              </a:solidFill>
              <a:round/>
            </a:ln>
            <a:effectLst/>
          </c:spPr>
          <c:marker>
            <c:symbol val="circle"/>
            <c:size val="17"/>
            <c:spPr>
              <a:solidFill>
                <a:schemeClr val="accent1"/>
              </a:solidFill>
              <a:ln>
                <a:noFill/>
              </a:ln>
              <a:effectLst/>
            </c:spPr>
          </c:marker>
          <c:dLbls>
            <c:dLbl>
              <c:idx val="3"/>
              <c:tx>
                <c:rich>
                  <a:bodyPr/>
                  <a:lstStyle/>
                  <a:p>
                    <a:r>
                      <a:rPr lang="en-US" altLang="zh-TW"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AF-4C6A-9E13-E9BC71A41D9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工作表1!$A$2:$A$9</c:f>
              <c:numCache>
                <c:formatCode>General</c:formatCode>
                <c:ptCount val="8"/>
                <c:pt idx="0">
                  <c:v>2017</c:v>
                </c:pt>
                <c:pt idx="1">
                  <c:v>2018</c:v>
                </c:pt>
                <c:pt idx="2">
                  <c:v>2019</c:v>
                </c:pt>
                <c:pt idx="3">
                  <c:v>2020</c:v>
                </c:pt>
                <c:pt idx="4">
                  <c:v>2022</c:v>
                </c:pt>
                <c:pt idx="5">
                  <c:v>2023</c:v>
                </c:pt>
                <c:pt idx="6">
                  <c:v>2024</c:v>
                </c:pt>
                <c:pt idx="7">
                  <c:v>2025</c:v>
                </c:pt>
              </c:numCache>
            </c:numRef>
          </c:cat>
          <c:val>
            <c:numRef>
              <c:f>工作表1!$B$2:$B$9</c:f>
              <c:numCache>
                <c:formatCode>General</c:formatCode>
                <c:ptCount val="8"/>
                <c:pt idx="0">
                  <c:v>4</c:v>
                </c:pt>
                <c:pt idx="1">
                  <c:v>2</c:v>
                </c:pt>
                <c:pt idx="2">
                  <c:v>1</c:v>
                </c:pt>
                <c:pt idx="3">
                  <c:v>3</c:v>
                </c:pt>
                <c:pt idx="4">
                  <c:v>2</c:v>
                </c:pt>
                <c:pt idx="5">
                  <c:v>4</c:v>
                </c:pt>
                <c:pt idx="6">
                  <c:v>6</c:v>
                </c:pt>
                <c:pt idx="7">
                  <c:v>5</c:v>
                </c:pt>
              </c:numCache>
            </c:numRef>
          </c:val>
          <c:smooth val="0"/>
          <c:extLst>
            <c:ext xmlns:c16="http://schemas.microsoft.com/office/drawing/2014/chart" uri="{C3380CC4-5D6E-409C-BE32-E72D297353CC}">
              <c16:uniqueId val="{00000000-7C44-48D0-BC05-86AA514305FF}"/>
            </c:ext>
          </c:extLst>
        </c:ser>
        <c:dLbls>
          <c:dLblPos val="ctr"/>
          <c:showLegendKey val="0"/>
          <c:showVal val="1"/>
          <c:showCatName val="0"/>
          <c:showSerName val="0"/>
          <c:showPercent val="0"/>
          <c:showBubbleSize val="0"/>
        </c:dLbls>
        <c:marker val="1"/>
        <c:smooth val="0"/>
        <c:axId val="563252320"/>
        <c:axId val="563256160"/>
      </c:lineChart>
      <c:catAx>
        <c:axId val="563252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zh-TW"/>
          </a:p>
        </c:txPr>
        <c:crossAx val="563256160"/>
        <c:crosses val="autoZero"/>
        <c:auto val="1"/>
        <c:lblAlgn val="ctr"/>
        <c:lblOffset val="100"/>
        <c:noMultiLvlLbl val="0"/>
      </c:catAx>
      <c:valAx>
        <c:axId val="5632561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3252320"/>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accent3">
        <a:lumMod val="20000"/>
        <a:lumOff val="80000"/>
      </a:schemeClr>
    </a:soli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D42FAE-26D2-41A6-808B-F4900110FB42}" type="datetimeFigureOut">
              <a:rPr lang="zh-TW" altLang="en-US" smtClean="0"/>
              <a:t>2026/3/17</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465207-FED1-465A-8B66-DF3CF4D967B1}" type="slidenum">
              <a:rPr lang="zh-TW" altLang="en-US" smtClean="0"/>
              <a:t>‹#›</a:t>
            </a:fld>
            <a:endParaRPr lang="zh-TW" altLang="en-US"/>
          </a:p>
        </p:txBody>
      </p:sp>
    </p:spTree>
    <p:extLst>
      <p:ext uri="{BB962C8B-B14F-4D97-AF65-F5344CB8AC3E}">
        <p14:creationId xmlns:p14="http://schemas.microsoft.com/office/powerpoint/2010/main" val="391247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BBFA8-A1AF-4135-BDD0-328433673C65}" type="datetimeFigureOut">
              <a:rPr lang="zh-TW" altLang="en-US" smtClean="0"/>
              <a:t>2026/3/17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C0661-6088-4BD1-8C60-5D512466100E}" type="slidenum">
              <a:rPr lang="zh-TW" altLang="en-US" smtClean="0"/>
              <a:t>‹#›</a:t>
            </a:fld>
            <a:endParaRPr lang="zh-TW" altLang="en-US"/>
          </a:p>
        </p:txBody>
      </p:sp>
    </p:spTree>
    <p:extLst>
      <p:ext uri="{BB962C8B-B14F-4D97-AF65-F5344CB8AC3E}">
        <p14:creationId xmlns:p14="http://schemas.microsoft.com/office/powerpoint/2010/main" val="27376310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2790235"/>
            <a:ext cx="9144000" cy="784830"/>
          </a:xfrm>
        </p:spPr>
        <p:txBody>
          <a:bodyPr anchor="ctr">
            <a:spAutoFit/>
          </a:bodyPr>
          <a:lstStyle>
            <a:lvl1pPr algn="ctr">
              <a:defRPr sz="5000" baseline="0">
                <a:solidFill>
                  <a:schemeClr val="tx1">
                    <a:lumMod val="85000"/>
                    <a:lumOff val="15000"/>
                  </a:schemeClr>
                </a:solidFill>
                <a:latin typeface="Noto Sans TC Light" panose="020B0300000000000000" pitchFamily="34" charset="-120"/>
                <a:ea typeface="Noto Sans TC" panose="020B0500000000000000"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hasCustomPrompt="1"/>
          </p:nvPr>
        </p:nvSpPr>
        <p:spPr>
          <a:xfrm>
            <a:off x="5766794" y="5275806"/>
            <a:ext cx="5301049" cy="369332"/>
          </a:xfrm>
        </p:spPr>
        <p:txBody>
          <a:bodyPr wrap="square" anchor="ctr">
            <a:spAutoFit/>
          </a:bodyPr>
          <a:lstStyle>
            <a:lvl1pPr marL="0" indent="0" algn="ctr">
              <a:buNone/>
              <a:defRPr sz="2000" baseline="0">
                <a:solidFill>
                  <a:schemeClr val="tx1">
                    <a:lumMod val="65000"/>
                    <a:lumOff val="35000"/>
                  </a:schemeClr>
                </a:solidFill>
                <a:latin typeface="Noto Sans TC Light" panose="020B0300000000000000" pitchFamily="34" charset="-120"/>
                <a:ea typeface="Noto Sans TC Light" panose="020B0300000000000000"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學號 </a:t>
            </a:r>
            <a:r>
              <a:rPr lang="en-US" altLang="zh-TW" dirty="0"/>
              <a:t>/</a:t>
            </a:r>
            <a:r>
              <a:rPr lang="zh-TW" altLang="en-US" dirty="0"/>
              <a:t> 姓名</a:t>
            </a:r>
          </a:p>
        </p:txBody>
      </p:sp>
    </p:spTree>
    <p:extLst>
      <p:ext uri="{BB962C8B-B14F-4D97-AF65-F5344CB8AC3E}">
        <p14:creationId xmlns:p14="http://schemas.microsoft.com/office/powerpoint/2010/main" val="176855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頁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lvl1pPr>
              <a:defRPr sz="2400">
                <a:latin typeface="Noto Sans TC Light" panose="020B0300000000000000" pitchFamily="34" charset="-120"/>
                <a:ea typeface="Noto Sans TC Light" panose="020B0300000000000000" pitchFamily="34" charset="-120"/>
              </a:defRPr>
            </a:lvl1pPr>
            <a:lvl2pPr>
              <a:defRPr sz="2400">
                <a:latin typeface="Noto Sans TC Light" panose="020B0300000000000000" pitchFamily="34" charset="-120"/>
                <a:ea typeface="Noto Sans TC Light" panose="020B0300000000000000" pitchFamily="34" charset="-120"/>
              </a:defRPr>
            </a:lvl2pPr>
            <a:lvl3pPr>
              <a:defRPr sz="2400">
                <a:latin typeface="Noto Sans TC Light" panose="020B0300000000000000" pitchFamily="34" charset="-120"/>
                <a:ea typeface="Noto Sans TC Light" panose="020B0300000000000000" pitchFamily="34" charset="-120"/>
              </a:defRPr>
            </a:lvl3pPr>
            <a:lvl4pPr>
              <a:defRPr sz="2400">
                <a:latin typeface="Noto Sans TC Light" panose="020B0300000000000000" pitchFamily="34" charset="-120"/>
                <a:ea typeface="Noto Sans TC Light" panose="020B0300000000000000" pitchFamily="34" charset="-120"/>
              </a:defRPr>
            </a:lvl4pPr>
            <a:lvl5pPr>
              <a:defRPr sz="2400">
                <a:latin typeface="Noto Sans TC Light" panose="020B0300000000000000" pitchFamily="34" charset="-120"/>
                <a:ea typeface="Noto Sans TC Light" panose="020B0300000000000000"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2" name="標題 1"/>
          <p:cNvSpPr>
            <a:spLocks noGrp="1"/>
          </p:cNvSpPr>
          <p:nvPr>
            <p:ph type="title"/>
          </p:nvPr>
        </p:nvSpPr>
        <p:spPr>
          <a:xfrm>
            <a:off x="838200" y="1222219"/>
            <a:ext cx="10515600" cy="646331"/>
          </a:xfrm>
        </p:spPr>
        <p:txBody>
          <a:bodyPr/>
          <a:lstStyle/>
          <a:p>
            <a:r>
              <a:rPr lang="zh-TW" altLang="en-US"/>
              <a:t>按一下以編輯母片標題樣式</a:t>
            </a:r>
          </a:p>
        </p:txBody>
      </p:sp>
      <p:sp>
        <p:nvSpPr>
          <p:cNvPr id="11" name="投影片編號版面配置區 10"/>
          <p:cNvSpPr>
            <a:spLocks noGrp="1"/>
          </p:cNvSpPr>
          <p:nvPr>
            <p:ph type="sldNum" sz="quarter" idx="12"/>
          </p:nvPr>
        </p:nvSpPr>
        <p:spPr>
          <a:xfrm>
            <a:off x="8610600" y="6488871"/>
            <a:ext cx="2743200" cy="365125"/>
          </a:xfrm>
        </p:spPr>
        <p:txBody>
          <a:bodyPr/>
          <a:lstStyle/>
          <a:p>
            <a:r>
              <a:rPr lang="en-US" altLang="zh-TW" dirty="0"/>
              <a:t>P. </a:t>
            </a:r>
            <a:fld id="{9B399A4E-3E2A-4624-9A96-E6E562514463}" type="slidenum">
              <a:rPr lang="zh-TW" altLang="en-US" smtClean="0"/>
              <a:pPr/>
              <a:t>‹#›</a:t>
            </a:fld>
            <a:endParaRPr lang="zh-TW" altLang="en-US" dirty="0"/>
          </a:p>
        </p:txBody>
      </p:sp>
      <p:sp>
        <p:nvSpPr>
          <p:cNvPr id="7" name="文字版面配置區 6"/>
          <p:cNvSpPr>
            <a:spLocks noGrp="1"/>
          </p:cNvSpPr>
          <p:nvPr>
            <p:ph type="body" sz="quarter" idx="13" hasCustomPrompt="1"/>
          </p:nvPr>
        </p:nvSpPr>
        <p:spPr>
          <a:xfrm>
            <a:off x="8800783" y="311626"/>
            <a:ext cx="1540475" cy="395287"/>
          </a:xfrm>
        </p:spPr>
        <p:txBody>
          <a:bodyPr anchor="ctr" anchorCtr="0">
            <a:noAutofit/>
          </a:bodyPr>
          <a:lstStyle>
            <a:lvl1pPr marL="0" indent="0" algn="ctr">
              <a:buNone/>
              <a:defRPr sz="2000" b="1">
                <a:solidFill>
                  <a:schemeClr val="tx1"/>
                </a:solidFill>
              </a:defRPr>
            </a:lvl1pPr>
          </a:lstStyle>
          <a:p>
            <a:pPr lvl="0"/>
            <a:r>
              <a:rPr lang="zh-TW" altLang="en-US" dirty="0"/>
              <a:t>章節名稱</a:t>
            </a:r>
          </a:p>
        </p:txBody>
      </p:sp>
      <p:sp>
        <p:nvSpPr>
          <p:cNvPr id="12" name="頁尾版面配置區 8"/>
          <p:cNvSpPr>
            <a:spLocks noGrp="1"/>
          </p:cNvSpPr>
          <p:nvPr>
            <p:ph type="ftr" sz="quarter" idx="3"/>
          </p:nvPr>
        </p:nvSpPr>
        <p:spPr>
          <a:xfrm>
            <a:off x="838200" y="6492875"/>
            <a:ext cx="4114800" cy="365125"/>
          </a:xfrm>
          <a:prstGeom prst="rect">
            <a:avLst/>
          </a:prstGeom>
        </p:spPr>
        <p:txBody>
          <a:bodyPr vert="horz" lIns="91440" tIns="45720" rIns="91440" bIns="45720" rtlCol="0" anchor="ctr"/>
          <a:lstStyle>
            <a:lvl1pPr algn="l">
              <a:defRPr sz="1400" b="0">
                <a:solidFill>
                  <a:schemeClr val="tx1">
                    <a:tint val="75000"/>
                  </a:schemeClr>
                </a:solidFill>
                <a:latin typeface="Noto Sans TC Light" panose="020B0300000000000000" pitchFamily="34" charset="-120"/>
                <a:ea typeface="Noto Sans TC Light" panose="020B0300000000000000" pitchFamily="34" charset="-120"/>
              </a:defRPr>
            </a:lvl1pPr>
          </a:lstStyle>
          <a:p>
            <a:r>
              <a:rPr lang="zh-TW" altLang="en-US" dirty="0"/>
              <a:t>課程名稱 </a:t>
            </a:r>
            <a:r>
              <a:rPr lang="en-US" altLang="zh-TW" dirty="0"/>
              <a:t>/</a:t>
            </a:r>
            <a:r>
              <a:rPr lang="zh-TW" altLang="en-US" dirty="0"/>
              <a:t> 學位論文口試</a:t>
            </a:r>
          </a:p>
        </p:txBody>
      </p:sp>
    </p:spTree>
    <p:extLst>
      <p:ext uri="{BB962C8B-B14F-4D97-AF65-F5344CB8AC3E}">
        <p14:creationId xmlns:p14="http://schemas.microsoft.com/office/powerpoint/2010/main" val="93930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內頁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831850" y="2017643"/>
            <a:ext cx="10515600" cy="41446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9" name="投影片編號版面配置區 10"/>
          <p:cNvSpPr>
            <a:spLocks noGrp="1"/>
          </p:cNvSpPr>
          <p:nvPr>
            <p:ph type="sldNum" sz="quarter" idx="12"/>
          </p:nvPr>
        </p:nvSpPr>
        <p:spPr>
          <a:xfrm>
            <a:off x="8610600" y="6488871"/>
            <a:ext cx="2743200" cy="365125"/>
          </a:xfrm>
        </p:spPr>
        <p:txBody>
          <a:bodyPr/>
          <a:lstStyle/>
          <a:p>
            <a:r>
              <a:rPr lang="en-US" altLang="zh-TW" dirty="0"/>
              <a:t>P. </a:t>
            </a:r>
            <a:fld id="{9B399A4E-3E2A-4624-9A96-E6E562514463}" type="slidenum">
              <a:rPr lang="zh-TW" altLang="en-US" smtClean="0"/>
              <a:pPr/>
              <a:t>‹#›</a:t>
            </a:fld>
            <a:endParaRPr lang="zh-TW" altLang="en-US" dirty="0"/>
          </a:p>
        </p:txBody>
      </p:sp>
      <p:sp>
        <p:nvSpPr>
          <p:cNvPr id="10" name="頁尾版面配置區 8"/>
          <p:cNvSpPr>
            <a:spLocks noGrp="1"/>
          </p:cNvSpPr>
          <p:nvPr>
            <p:ph type="ftr" sz="quarter" idx="3"/>
          </p:nvPr>
        </p:nvSpPr>
        <p:spPr>
          <a:xfrm>
            <a:off x="838200" y="6492875"/>
            <a:ext cx="4114800" cy="365125"/>
          </a:xfrm>
          <a:prstGeom prst="rect">
            <a:avLst/>
          </a:prstGeom>
        </p:spPr>
        <p:txBody>
          <a:bodyPr vert="horz" lIns="91440" tIns="45720" rIns="91440" bIns="45720" rtlCol="0" anchor="ctr"/>
          <a:lstStyle>
            <a:lvl1pPr algn="l">
              <a:defRPr sz="1400" b="0">
                <a:solidFill>
                  <a:schemeClr val="tx1">
                    <a:tint val="75000"/>
                  </a:schemeClr>
                </a:solidFill>
                <a:latin typeface="Noto Sans TC Light" panose="020B0300000000000000" pitchFamily="34" charset="-120"/>
                <a:ea typeface="Noto Sans TC Light" panose="020B0300000000000000" pitchFamily="34" charset="-120"/>
              </a:defRPr>
            </a:lvl1pPr>
          </a:lstStyle>
          <a:p>
            <a:r>
              <a:rPr lang="zh-TW" altLang="en-US" dirty="0"/>
              <a:t>課程名稱 </a:t>
            </a:r>
            <a:r>
              <a:rPr lang="en-US" altLang="zh-TW" dirty="0"/>
              <a:t>/</a:t>
            </a:r>
            <a:r>
              <a:rPr lang="zh-TW" altLang="en-US" dirty="0"/>
              <a:t> 學位論文口試</a:t>
            </a:r>
          </a:p>
        </p:txBody>
      </p:sp>
      <p:sp>
        <p:nvSpPr>
          <p:cNvPr id="11" name="文字版面配置區 6"/>
          <p:cNvSpPr>
            <a:spLocks noGrp="1"/>
          </p:cNvSpPr>
          <p:nvPr>
            <p:ph type="body" sz="quarter" idx="13" hasCustomPrompt="1"/>
          </p:nvPr>
        </p:nvSpPr>
        <p:spPr>
          <a:xfrm>
            <a:off x="8800783" y="311626"/>
            <a:ext cx="1540475" cy="395287"/>
          </a:xfrm>
        </p:spPr>
        <p:txBody>
          <a:bodyPr anchor="ctr" anchorCtr="0">
            <a:noAutofit/>
          </a:bodyPr>
          <a:lstStyle>
            <a:lvl1pPr marL="0" indent="0" algn="ctr">
              <a:buNone/>
              <a:defRPr sz="2000" b="1">
                <a:solidFill>
                  <a:schemeClr val="tx1"/>
                </a:solidFill>
              </a:defRPr>
            </a:lvl1pPr>
          </a:lstStyle>
          <a:p>
            <a:pPr lvl="0"/>
            <a:r>
              <a:rPr lang="zh-TW" altLang="en-US" dirty="0"/>
              <a:t>章節名稱</a:t>
            </a:r>
          </a:p>
        </p:txBody>
      </p:sp>
      <p:sp>
        <p:nvSpPr>
          <p:cNvPr id="7" name="標題 1"/>
          <p:cNvSpPr>
            <a:spLocks noGrp="1"/>
          </p:cNvSpPr>
          <p:nvPr>
            <p:ph type="title"/>
          </p:nvPr>
        </p:nvSpPr>
        <p:spPr>
          <a:xfrm>
            <a:off x="838200" y="1222219"/>
            <a:ext cx="10515600" cy="646331"/>
          </a:xfrm>
        </p:spPr>
        <p:txBody>
          <a:bodyPr/>
          <a:lstStyle/>
          <a:p>
            <a:r>
              <a:rPr lang="zh-TW" altLang="en-US"/>
              <a:t>按一下以編輯母片標題樣式</a:t>
            </a:r>
          </a:p>
        </p:txBody>
      </p:sp>
    </p:spTree>
    <p:extLst>
      <p:ext uri="{BB962C8B-B14F-4D97-AF65-F5344CB8AC3E}">
        <p14:creationId xmlns:p14="http://schemas.microsoft.com/office/powerpoint/2010/main" val="372867447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509584" y="2681240"/>
            <a:ext cx="4586416" cy="923330"/>
          </a:xfrm>
        </p:spPr>
        <p:txBody>
          <a:bodyPr/>
          <a:lstStyle>
            <a:lvl1pPr>
              <a:defRPr sz="6000" b="1"/>
            </a:lvl1pPr>
          </a:lstStyle>
          <a:p>
            <a:r>
              <a:rPr lang="en-US" altLang="zh-TW" dirty="0"/>
              <a:t>THANK</a:t>
            </a:r>
            <a:r>
              <a:rPr lang="zh-TW" altLang="en-US" dirty="0"/>
              <a:t> </a:t>
            </a:r>
            <a:r>
              <a:rPr lang="en-US" altLang="zh-TW" dirty="0"/>
              <a:t>YOU</a:t>
            </a:r>
            <a:endParaRPr lang="zh-TW" altLang="en-US" dirty="0"/>
          </a:p>
        </p:txBody>
      </p:sp>
      <p:sp>
        <p:nvSpPr>
          <p:cNvPr id="6" name="副標題 2"/>
          <p:cNvSpPr>
            <a:spLocks noGrp="1"/>
          </p:cNvSpPr>
          <p:nvPr>
            <p:ph type="subTitle" idx="1" hasCustomPrompt="1"/>
          </p:nvPr>
        </p:nvSpPr>
        <p:spPr>
          <a:xfrm>
            <a:off x="1509585" y="5293467"/>
            <a:ext cx="4866502" cy="341632"/>
          </a:xfrm>
        </p:spPr>
        <p:txBody>
          <a:bodyPr wrap="square" anchor="ctr">
            <a:spAutoFit/>
          </a:bodyPr>
          <a:lstStyle>
            <a:lvl1pPr marL="0" indent="0" algn="ctr">
              <a:buNone/>
              <a:defRPr sz="1800" baseline="0">
                <a:solidFill>
                  <a:schemeClr val="tx1">
                    <a:lumMod val="65000"/>
                    <a:lumOff val="35000"/>
                  </a:schemeClr>
                </a:solidFill>
                <a:latin typeface="Noto Sans TC Light" panose="020B0300000000000000" pitchFamily="34" charset="-120"/>
                <a:ea typeface="Noto Sans TC Light" panose="020B0300000000000000"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學號 </a:t>
            </a:r>
            <a:r>
              <a:rPr lang="en-US" altLang="zh-TW" dirty="0"/>
              <a:t>/</a:t>
            </a:r>
            <a:r>
              <a:rPr lang="zh-TW" altLang="en-US" dirty="0"/>
              <a:t> 姓名</a:t>
            </a:r>
          </a:p>
        </p:txBody>
      </p:sp>
    </p:spTree>
    <p:extLst>
      <p:ext uri="{BB962C8B-B14F-4D97-AF65-F5344CB8AC3E}">
        <p14:creationId xmlns:p14="http://schemas.microsoft.com/office/powerpoint/2010/main" val="1663670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1063096"/>
            <a:ext cx="10515600" cy="646331"/>
          </a:xfrm>
          <a:prstGeom prst="rect">
            <a:avLst/>
          </a:prstGeom>
        </p:spPr>
        <p:txBody>
          <a:bodyPr vert="horz" lIns="91440" tIns="45720" rIns="91440" bIns="45720" rtlCol="0" anchor="ctr">
            <a:spAutoFit/>
          </a:bodyPr>
          <a:lstStyle/>
          <a:p>
            <a:r>
              <a:rPr lang="zh-TW" altLang="en-US" dirty="0"/>
              <a:t>按一下以編輯母片標題樣式</a:t>
            </a:r>
          </a:p>
        </p:txBody>
      </p:sp>
      <p:sp>
        <p:nvSpPr>
          <p:cNvPr id="3" name="文字版面配置區 2"/>
          <p:cNvSpPr>
            <a:spLocks noGrp="1"/>
          </p:cNvSpPr>
          <p:nvPr>
            <p:ph type="body" idx="1"/>
          </p:nvPr>
        </p:nvSpPr>
        <p:spPr>
          <a:xfrm>
            <a:off x="838200" y="2026507"/>
            <a:ext cx="10515600" cy="4150455"/>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8610600" y="6409358"/>
            <a:ext cx="2743200" cy="365125"/>
          </a:xfrm>
          <a:prstGeom prst="rect">
            <a:avLst/>
          </a:prstGeom>
        </p:spPr>
        <p:txBody>
          <a:bodyPr vert="horz" lIns="91440" tIns="45720" rIns="91440" bIns="45720" rtlCol="0" anchor="ctr"/>
          <a:lstStyle>
            <a:lvl1pPr algn="r">
              <a:defRPr sz="1400" b="1">
                <a:solidFill>
                  <a:schemeClr val="bg1">
                    <a:lumMod val="50000"/>
                  </a:schemeClr>
                </a:solidFill>
                <a:latin typeface="Noto Sans TC" panose="020B0500000000000000" pitchFamily="34" charset="-120"/>
                <a:ea typeface="Noto Sans TC" panose="020B0500000000000000" pitchFamily="34" charset="-120"/>
              </a:defRPr>
            </a:lvl1pPr>
          </a:lstStyle>
          <a:p>
            <a:r>
              <a:rPr lang="en-US" altLang="zh-TW" dirty="0"/>
              <a:t>P. </a:t>
            </a:r>
            <a:fld id="{9B399A4E-3E2A-4624-9A96-E6E562514463}" type="slidenum">
              <a:rPr lang="zh-TW" altLang="en-US" smtClean="0"/>
              <a:pPr/>
              <a:t>‹#›</a:t>
            </a:fld>
            <a:endParaRPr lang="zh-TW" altLang="en-US" dirty="0"/>
          </a:p>
        </p:txBody>
      </p:sp>
      <p:sp>
        <p:nvSpPr>
          <p:cNvPr id="9" name="頁尾版面配置區 8"/>
          <p:cNvSpPr>
            <a:spLocks noGrp="1"/>
          </p:cNvSpPr>
          <p:nvPr>
            <p:ph type="ftr" sz="quarter" idx="3"/>
          </p:nvPr>
        </p:nvSpPr>
        <p:spPr>
          <a:xfrm>
            <a:off x="838200" y="64087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dirty="0"/>
              <a:t>課程名稱 </a:t>
            </a:r>
            <a:r>
              <a:rPr lang="en-US" altLang="zh-TW" dirty="0"/>
              <a:t>/</a:t>
            </a:r>
            <a:r>
              <a:rPr lang="zh-TW" altLang="en-US" dirty="0"/>
              <a:t> 學位論文口試</a:t>
            </a:r>
          </a:p>
        </p:txBody>
      </p:sp>
    </p:spTree>
    <p:extLst>
      <p:ext uri="{BB962C8B-B14F-4D97-AF65-F5344CB8AC3E}">
        <p14:creationId xmlns:p14="http://schemas.microsoft.com/office/powerpoint/2010/main" val="805337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Lst>
  <p:hf hdr="0" dt="0"/>
  <p:txStyles>
    <p:titleStyle>
      <a:lvl1pPr algn="l" defTabSz="914400" rtl="0" eaLnBrk="1" latinLnBrk="0" hangingPunct="1">
        <a:lnSpc>
          <a:spcPct val="90000"/>
        </a:lnSpc>
        <a:spcBef>
          <a:spcPct val="0"/>
        </a:spcBef>
        <a:buNone/>
        <a:defRPr sz="4000" b="1" kern="1200" baseline="0">
          <a:solidFill>
            <a:schemeClr val="tx1">
              <a:lumMod val="75000"/>
              <a:lumOff val="25000"/>
            </a:schemeClr>
          </a:solidFill>
          <a:latin typeface="Noto Sans TC" panose="020B0500000000000000" pitchFamily="34" charset="-120"/>
          <a:ea typeface="Noto Sans TC" panose="020B0500000000000000" pitchFamily="34" charset="-12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3A4CCC2-B5A1-C17C-2946-9F032C721EEB}"/>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21E9400-0B5A-515C-43B9-DDC444DE6E7E}"/>
              </a:ext>
            </a:extLst>
          </p:cNvPr>
          <p:cNvSpPr/>
          <p:nvPr/>
        </p:nvSpPr>
        <p:spPr>
          <a:xfrm>
            <a:off x="10086975" y="1562100"/>
            <a:ext cx="1943100" cy="2640330"/>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a:extLst>
              <a:ext uri="{FF2B5EF4-FFF2-40B4-BE49-F238E27FC236}">
                <a16:creationId xmlns:a16="http://schemas.microsoft.com/office/drawing/2014/main" id="{768410A2-4C92-B2BD-207D-3A98DBDF05F0}"/>
              </a:ext>
            </a:extLst>
          </p:cNvPr>
          <p:cNvSpPr>
            <a:spLocks noGrp="1"/>
          </p:cNvSpPr>
          <p:nvPr>
            <p:ph type="ctrTitle"/>
          </p:nvPr>
        </p:nvSpPr>
        <p:spPr>
          <a:xfrm>
            <a:off x="923925" y="2115962"/>
            <a:ext cx="10344150" cy="2265364"/>
          </a:xfrm>
        </p:spPr>
        <p:txBody>
          <a:bodyPr/>
          <a:lstStyle/>
          <a:p>
            <a:pPr>
              <a:lnSpc>
                <a:spcPct val="150000"/>
              </a:lnSpc>
            </a:pPr>
            <a:r>
              <a:rPr lang="zh-TW" altLang="zh-TW" dirty="0">
                <a:latin typeface="標楷體" panose="03000509000000000000" pitchFamily="65" charset="-120"/>
                <a:ea typeface="標楷體" panose="03000509000000000000" pitchFamily="65" charset="-120"/>
              </a:rPr>
              <a:t>家長選擇課後教育機構之知覺價值：範域文獻回顧</a:t>
            </a:r>
            <a:endParaRPr lang="zh-TW" altLang="en-US" dirty="0">
              <a:latin typeface="標楷體" panose="03000509000000000000" pitchFamily="65" charset="-120"/>
              <a:ea typeface="標楷體" panose="03000509000000000000" pitchFamily="65" charset="-120"/>
            </a:endParaRPr>
          </a:p>
        </p:txBody>
      </p:sp>
      <p:sp>
        <p:nvSpPr>
          <p:cNvPr id="8" name="副標題 2">
            <a:extLst>
              <a:ext uri="{FF2B5EF4-FFF2-40B4-BE49-F238E27FC236}">
                <a16:creationId xmlns:a16="http://schemas.microsoft.com/office/drawing/2014/main" id="{6053183C-1397-F00A-063D-F01433D5E6D1}"/>
              </a:ext>
            </a:extLst>
          </p:cNvPr>
          <p:cNvSpPr>
            <a:spLocks noGrp="1"/>
          </p:cNvSpPr>
          <p:nvPr>
            <p:ph type="subTitle" idx="1"/>
          </p:nvPr>
        </p:nvSpPr>
        <p:spPr>
          <a:xfrm>
            <a:off x="5276850" y="5172075"/>
            <a:ext cx="6515099" cy="539750"/>
          </a:xfrm>
        </p:spPr>
        <p:txBody>
          <a:bodyPr>
            <a:normAutofit/>
          </a:bodyPr>
          <a:lstStyle/>
          <a:p>
            <a:pPr algn="l"/>
            <a:r>
              <a:rPr lang="zh-TW" altLang="en-US" sz="2100" dirty="0">
                <a:latin typeface="標楷體" panose="03000509000000000000" pitchFamily="65" charset="-120"/>
                <a:ea typeface="標楷體" panose="03000509000000000000" pitchFamily="65" charset="-120"/>
              </a:rPr>
              <a:t>發表者：休旅所碩一周昱杉 指導老師</a:t>
            </a:r>
            <a:r>
              <a:rPr lang="zh-TW" altLang="en-US" sz="2100">
                <a:latin typeface="標楷體" panose="03000509000000000000" pitchFamily="65" charset="-120"/>
                <a:ea typeface="標楷體" panose="03000509000000000000" pitchFamily="65" charset="-120"/>
              </a:rPr>
              <a:t>：朱文增博士</a:t>
            </a:r>
            <a:endParaRPr lang="zh-TW" altLang="en-US" sz="21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1381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9667-061C-BC3A-38A6-11593534391C}"/>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28FC484-2A98-BB6C-08B2-3F731FF948FD}"/>
              </a:ext>
            </a:extLst>
          </p:cNvPr>
          <p:cNvSpPr>
            <a:spLocks noGrp="1"/>
          </p:cNvSpPr>
          <p:nvPr>
            <p:ph type="sldNum" sz="quarter" idx="12"/>
          </p:nvPr>
        </p:nvSpPr>
        <p:spPr/>
        <p:txBody>
          <a:bodyPr/>
          <a:lstStyle/>
          <a:p>
            <a:r>
              <a:rPr lang="en-US" altLang="zh-TW"/>
              <a:t>P. </a:t>
            </a:r>
            <a:fld id="{9B399A4E-3E2A-4624-9A96-E6E562514463}" type="slidenum">
              <a:rPr lang="zh-TW" altLang="en-US" smtClean="0"/>
              <a:pPr/>
              <a:t>9</a:t>
            </a:fld>
            <a:endParaRPr lang="zh-TW" altLang="en-US" dirty="0"/>
          </a:p>
        </p:txBody>
      </p:sp>
      <p:sp>
        <p:nvSpPr>
          <p:cNvPr id="2" name="文字版面配置區 1">
            <a:extLst>
              <a:ext uri="{FF2B5EF4-FFF2-40B4-BE49-F238E27FC236}">
                <a16:creationId xmlns:a16="http://schemas.microsoft.com/office/drawing/2014/main" id="{77A60617-1135-EA75-AB8C-6A45DAA25180}"/>
              </a:ext>
            </a:extLst>
          </p:cNvPr>
          <p:cNvSpPr txBox="1">
            <a:spLocks/>
          </p:cNvSpPr>
          <p:nvPr/>
        </p:nvSpPr>
        <p:spPr>
          <a:xfrm>
            <a:off x="393632" y="2057748"/>
            <a:ext cx="11947659" cy="43144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依據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Sheth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等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(1991)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提出的消費價值理論，消費者的知覺價值可由以下五大維度進行定義與評估：</a:t>
            </a:r>
          </a:p>
          <a:p>
            <a:pPr marL="457200" indent="-457200">
              <a:lnSpc>
                <a:spcPct val="150000"/>
              </a:lnSpc>
              <a:buFont typeface="+mj-ea"/>
              <a:buAutoNum type="ea1ChtPeriod"/>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功能價值：指產品或服務因具備</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功能性</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實用性</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物理性</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能所產生的效用。</a:t>
            </a:r>
          </a:p>
          <a:p>
            <a:pPr marL="457200" indent="-457200">
              <a:lnSpc>
                <a:spcPct val="150000"/>
              </a:lnSpc>
              <a:buFont typeface="+mj-ea"/>
              <a:buAutoNum type="ea1ChtPeriod"/>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社會價值：指產品與特定的社會群體、</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身分地位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或階層認同產生關聯所獲取的效用。</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150000"/>
              </a:lnSpc>
              <a:buFont typeface="+mj-ea"/>
              <a:buAutoNum type="ea1ChtPeriod" startAt="3"/>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情感價值：指產品或服務誘發消費者產生</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特定情感或感覺</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狀態的效用。</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150000"/>
              </a:lnSpc>
              <a:buFont typeface="+mj-ea"/>
              <a:buAutoNum type="ea1ChtPeriod" startAt="3"/>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認識價值：指產品或服務能</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滿足好奇心</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提供新穎感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追求新知渴望</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的效用。</a:t>
            </a:r>
          </a:p>
          <a:p>
            <a:pPr marL="457200" indent="-457200">
              <a:lnSpc>
                <a:spcPct val="150000"/>
              </a:lnSpc>
              <a:buFont typeface="+mj-ea"/>
              <a:buAutoNum type="ea1ChtPeriod" startAt="5"/>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情境價值：指產品在特定物理、</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時間</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緊急情境下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所產生的效用，價值</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隨環境變化劇烈波動</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標題 5">
            <a:extLst>
              <a:ext uri="{FF2B5EF4-FFF2-40B4-BE49-F238E27FC236}">
                <a16:creationId xmlns:a16="http://schemas.microsoft.com/office/drawing/2014/main" id="{76FAE4AF-AD03-EB93-7FCD-5BFCB41E09FB}"/>
              </a:ext>
            </a:extLst>
          </p:cNvPr>
          <p:cNvSpPr>
            <a:spLocks noGrp="1"/>
          </p:cNvSpPr>
          <p:nvPr>
            <p:ph type="title"/>
          </p:nvPr>
        </p:nvSpPr>
        <p:spPr>
          <a:xfrm>
            <a:off x="457200" y="1066767"/>
            <a:ext cx="10391775" cy="535531"/>
          </a:xfrm>
        </p:spPr>
        <p:txBody>
          <a:bodyPr/>
          <a:lstStyle/>
          <a:p>
            <a:pPr marL="742950" indent="-742950">
              <a:buFont typeface="+mj-ea"/>
              <a:buAutoNum type="ea1ChtPeriod" startAt="3"/>
            </a:pPr>
            <a:r>
              <a:rPr lang="zh-TW" altLang="zh-TW" sz="3200" dirty="0">
                <a:latin typeface="Times New Roman" panose="02020603050405020304" pitchFamily="18" charset="0"/>
                <a:ea typeface="標楷體" panose="03000509000000000000" pitchFamily="65" charset="-120"/>
                <a:cs typeface="Times New Roman" panose="02020603050405020304" pitchFamily="18" charset="0"/>
              </a:rPr>
              <a:t>知覺價值</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五大維度（</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Sheth et al., 1991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a:extLst>
              <a:ext uri="{FF2B5EF4-FFF2-40B4-BE49-F238E27FC236}">
                <a16:creationId xmlns:a16="http://schemas.microsoft.com/office/drawing/2014/main" id="{99110621-3465-50CC-FE8F-D19E0BDBD608}"/>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185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76ECC-EFA4-7D0A-6327-344E61E979DD}"/>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8894C7A-9640-8BCE-BC37-367D85AC5793}"/>
              </a:ext>
            </a:extLst>
          </p:cNvPr>
          <p:cNvSpPr>
            <a:spLocks noGrp="1"/>
          </p:cNvSpPr>
          <p:nvPr>
            <p:ph type="sldNum" sz="quarter" idx="12"/>
          </p:nvPr>
        </p:nvSpPr>
        <p:spPr/>
        <p:txBody>
          <a:bodyPr/>
          <a:lstStyle/>
          <a:p>
            <a:r>
              <a:rPr lang="en-US" altLang="zh-TW"/>
              <a:t>P. </a:t>
            </a:r>
            <a:fld id="{9B399A4E-3E2A-4624-9A96-E6E562514463}" type="slidenum">
              <a:rPr lang="zh-TW" altLang="en-US" smtClean="0"/>
              <a:pPr/>
              <a:t>10</a:t>
            </a:fld>
            <a:endParaRPr lang="zh-TW" altLang="en-US" dirty="0"/>
          </a:p>
        </p:txBody>
      </p:sp>
      <p:sp>
        <p:nvSpPr>
          <p:cNvPr id="2" name="文字版面配置區 1">
            <a:extLst>
              <a:ext uri="{FF2B5EF4-FFF2-40B4-BE49-F238E27FC236}">
                <a16:creationId xmlns:a16="http://schemas.microsoft.com/office/drawing/2014/main" id="{C10BBB6C-B826-B1CB-EE8E-DCA24534B328}"/>
              </a:ext>
            </a:extLst>
          </p:cNvPr>
          <p:cNvSpPr txBox="1">
            <a:spLocks/>
          </p:cNvSpPr>
          <p:nvPr/>
        </p:nvSpPr>
        <p:spPr>
          <a:xfrm>
            <a:off x="218247" y="1888345"/>
            <a:ext cx="11755505" cy="43144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在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2001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年之前，學術界雖然知道價值是多維度的 ，但缺乏一個經過嚴謹統計驗證的量表來測量它。</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Sweeney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Soutar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成功開發了著名的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PERVAL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量表。貢獻在於：</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實證化</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：將抽象的理論定義轉化為 </a:t>
            </a: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19 </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個具體的問卷題目</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簡化與優化</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：認為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Sheth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等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(1991)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的認識價值與情境價值在一般的零售與長期購買決策中較不穩定，因此將其整合並修正。</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拆解功能價值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：發現消費者對品質的追求與對價格的敏感度是兩回事，因此將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Sheth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等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(1991)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的功能價值拆分為品質價值與價格價值。</a:t>
            </a:r>
          </a:p>
        </p:txBody>
      </p:sp>
      <p:sp>
        <p:nvSpPr>
          <p:cNvPr id="4" name="標題 5">
            <a:extLst>
              <a:ext uri="{FF2B5EF4-FFF2-40B4-BE49-F238E27FC236}">
                <a16:creationId xmlns:a16="http://schemas.microsoft.com/office/drawing/2014/main" id="{E31C1A51-41C9-FEE3-4CB7-A773AE799D5D}"/>
              </a:ext>
            </a:extLst>
          </p:cNvPr>
          <p:cNvSpPr>
            <a:spLocks noGrp="1"/>
          </p:cNvSpPr>
          <p:nvPr>
            <p:ph type="title"/>
          </p:nvPr>
        </p:nvSpPr>
        <p:spPr>
          <a:xfrm>
            <a:off x="457200" y="1066767"/>
            <a:ext cx="10391775" cy="535531"/>
          </a:xfrm>
        </p:spPr>
        <p:txBody>
          <a:bodyPr/>
          <a:lstStyle/>
          <a:p>
            <a:pPr marL="742950" indent="-742950">
              <a:buFont typeface="+mj-ea"/>
              <a:buAutoNum type="ea1ChtPeriod" startAt="4"/>
            </a:pPr>
            <a:r>
              <a:rPr lang="zh-TW" altLang="zh-TW" sz="3200" dirty="0">
                <a:latin typeface="Times New Roman" panose="02020603050405020304" pitchFamily="18" charset="0"/>
                <a:ea typeface="標楷體" panose="03000509000000000000" pitchFamily="65" charset="-120"/>
                <a:cs typeface="Times New Roman" panose="02020603050405020304" pitchFamily="18" charset="0"/>
              </a:rPr>
              <a:t>知覺價值</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測量工具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(Sweeney &amp;</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Soutar , 2001)</a:t>
            </a:r>
            <a:endParaRPr lang="zh-TW"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a:extLst>
              <a:ext uri="{FF2B5EF4-FFF2-40B4-BE49-F238E27FC236}">
                <a16:creationId xmlns:a16="http://schemas.microsoft.com/office/drawing/2014/main" id="{CDD4C5CD-FF80-FF55-17FD-E740C41AEA5A}"/>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0534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27D25-4727-4D5C-25A4-DB583A6B8871}"/>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12AA469-6037-CBA6-003B-7259815465C3}"/>
              </a:ext>
            </a:extLst>
          </p:cNvPr>
          <p:cNvSpPr>
            <a:spLocks noGrp="1"/>
          </p:cNvSpPr>
          <p:nvPr>
            <p:ph type="sldNum" sz="quarter" idx="12"/>
          </p:nvPr>
        </p:nvSpPr>
        <p:spPr/>
        <p:txBody>
          <a:bodyPr/>
          <a:lstStyle/>
          <a:p>
            <a:r>
              <a:rPr lang="en-US" altLang="zh-TW"/>
              <a:t>P. </a:t>
            </a:r>
            <a:fld id="{9B399A4E-3E2A-4624-9A96-E6E562514463}" type="slidenum">
              <a:rPr lang="zh-TW" altLang="en-US" smtClean="0"/>
              <a:pPr/>
              <a:t>11</a:t>
            </a:fld>
            <a:endParaRPr lang="zh-TW" altLang="en-US" dirty="0"/>
          </a:p>
        </p:txBody>
      </p:sp>
      <p:sp>
        <p:nvSpPr>
          <p:cNvPr id="2" name="文字版面配置區 1">
            <a:extLst>
              <a:ext uri="{FF2B5EF4-FFF2-40B4-BE49-F238E27FC236}">
                <a16:creationId xmlns:a16="http://schemas.microsoft.com/office/drawing/2014/main" id="{94A6015C-9E44-D27E-5B68-A860699D434F}"/>
              </a:ext>
            </a:extLst>
          </p:cNvPr>
          <p:cNvSpPr txBox="1">
            <a:spLocks/>
          </p:cNvSpPr>
          <p:nvPr/>
        </p:nvSpPr>
        <p:spPr>
          <a:xfrm>
            <a:off x="1352550" y="1510017"/>
            <a:ext cx="10172700" cy="5355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分為四個維度，這套量表最原始是針對耐久財，如電子產品、服飾所設計。</a:t>
            </a:r>
          </a:p>
        </p:txBody>
      </p:sp>
      <p:sp>
        <p:nvSpPr>
          <p:cNvPr id="4" name="標題 5">
            <a:extLst>
              <a:ext uri="{FF2B5EF4-FFF2-40B4-BE49-F238E27FC236}">
                <a16:creationId xmlns:a16="http://schemas.microsoft.com/office/drawing/2014/main" id="{9AF7EB23-D04A-B356-6FEB-F1C511E59202}"/>
              </a:ext>
            </a:extLst>
          </p:cNvPr>
          <p:cNvSpPr>
            <a:spLocks noGrp="1"/>
          </p:cNvSpPr>
          <p:nvPr>
            <p:ph type="title"/>
          </p:nvPr>
        </p:nvSpPr>
        <p:spPr>
          <a:xfrm>
            <a:off x="457200" y="857217"/>
            <a:ext cx="10391775" cy="535531"/>
          </a:xfrm>
        </p:spPr>
        <p:txBody>
          <a:bodyPr/>
          <a:lstStyle/>
          <a:p>
            <a:pPr marL="742950" indent="-742950">
              <a:buFont typeface="+mj-ea"/>
              <a:buAutoNum type="ea1ChtPeriod" startAt="4"/>
            </a:pPr>
            <a:r>
              <a:rPr lang="zh-TW" altLang="zh-TW" sz="3200" dirty="0">
                <a:latin typeface="Times New Roman" panose="02020603050405020304" pitchFamily="18" charset="0"/>
                <a:ea typeface="標楷體" panose="03000509000000000000" pitchFamily="65" charset="-120"/>
                <a:cs typeface="Times New Roman" panose="02020603050405020304" pitchFamily="18" charset="0"/>
              </a:rPr>
              <a:t>知覺價值</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測量工具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(Sweeney &amp;</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Soutar , 2001)</a:t>
            </a:r>
            <a:endParaRPr lang="zh-TW"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a:extLst>
              <a:ext uri="{FF2B5EF4-FFF2-40B4-BE49-F238E27FC236}">
                <a16:creationId xmlns:a16="http://schemas.microsoft.com/office/drawing/2014/main" id="{37F708AB-A031-FC2A-9A80-AAA5A946C4E9}"/>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a:extLst>
              <a:ext uri="{FF2B5EF4-FFF2-40B4-BE49-F238E27FC236}">
                <a16:creationId xmlns:a16="http://schemas.microsoft.com/office/drawing/2014/main" id="{BE28DF5A-350A-6962-B46B-1E2006D551E5}"/>
              </a:ext>
            </a:extLst>
          </p:cNvPr>
          <p:cNvGraphicFramePr>
            <a:graphicFrameLocks noGrp="1"/>
          </p:cNvGraphicFramePr>
          <p:nvPr>
            <p:extLst>
              <p:ext uri="{D42A27DB-BD31-4B8C-83A1-F6EECF244321}">
                <p14:modId xmlns:p14="http://schemas.microsoft.com/office/powerpoint/2010/main" val="3056491947"/>
              </p:ext>
            </p:extLst>
          </p:nvPr>
        </p:nvGraphicFramePr>
        <p:xfrm>
          <a:off x="457200" y="2319237"/>
          <a:ext cx="5295900" cy="2219960"/>
        </p:xfrm>
        <a:graphic>
          <a:graphicData uri="http://schemas.openxmlformats.org/drawingml/2006/table">
            <a:tbl>
              <a:tblPr bandRow="1">
                <a:tableStyleId>{5C22544A-7EE6-4342-B048-85BDC9FD1C3A}</a:tableStyleId>
              </a:tblPr>
              <a:tblGrid>
                <a:gridCol w="463938">
                  <a:extLst>
                    <a:ext uri="{9D8B030D-6E8A-4147-A177-3AD203B41FA5}">
                      <a16:colId xmlns:a16="http://schemas.microsoft.com/office/drawing/2014/main" val="3417104897"/>
                    </a:ext>
                  </a:extLst>
                </a:gridCol>
                <a:gridCol w="4831962">
                  <a:extLst>
                    <a:ext uri="{9D8B030D-6E8A-4147-A177-3AD203B41FA5}">
                      <a16:colId xmlns:a16="http://schemas.microsoft.com/office/drawing/2014/main" val="811264231"/>
                    </a:ext>
                  </a:extLst>
                </a:gridCol>
              </a:tblGrid>
              <a:tr h="297190">
                <a:tc rowSpan="6">
                  <a:txBody>
                    <a:bodyPr/>
                    <a:lstStyle/>
                    <a:p>
                      <a:pPr algn="ct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品質價值</a:t>
                      </a:r>
                      <a:endParaRPr lang="zh-TW" altLang="en-US" sz="2000" b="0" dirty="0"/>
                    </a:p>
                  </a:txBody>
                  <a:tcPr vert="eaVert"/>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具有穩定的品質</a:t>
                      </a:r>
                    </a:p>
                  </a:txBody>
                  <a:tcPr/>
                </a:tc>
                <a:extLst>
                  <a:ext uri="{0D108BD9-81ED-4DB2-BD59-A6C34878D82A}">
                    <a16:rowId xmlns:a16="http://schemas.microsoft.com/office/drawing/2014/main" val="1137715264"/>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製作精良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課程設計嚴謹</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17107005"/>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具有可接受的品質水準</a:t>
                      </a:r>
                    </a:p>
                  </a:txBody>
                  <a:tcPr/>
                </a:tc>
                <a:extLst>
                  <a:ext uri="{0D108BD9-81ED-4DB2-BD59-A6C34878D82A}">
                    <a16:rowId xmlns:a16="http://schemas.microsoft.com/office/drawing/2014/main" val="1028820112"/>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製作工藝不佳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反向題</a:t>
                      </a:r>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809463069"/>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不耐用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效果不</a:t>
                      </a:r>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持久 </a:t>
                      </a:r>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反向題</a:t>
                      </a:r>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2263802731"/>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表現始終如一</a:t>
                      </a:r>
                    </a:p>
                  </a:txBody>
                  <a:tcPr/>
                </a:tc>
                <a:extLst>
                  <a:ext uri="{0D108BD9-81ED-4DB2-BD59-A6C34878D82A}">
                    <a16:rowId xmlns:a16="http://schemas.microsoft.com/office/drawing/2014/main" val="2204964641"/>
                  </a:ext>
                </a:extLst>
              </a:tr>
            </a:tbl>
          </a:graphicData>
        </a:graphic>
      </p:graphicFrame>
      <p:graphicFrame>
        <p:nvGraphicFramePr>
          <p:cNvPr id="9" name="表格 8">
            <a:extLst>
              <a:ext uri="{FF2B5EF4-FFF2-40B4-BE49-F238E27FC236}">
                <a16:creationId xmlns:a16="http://schemas.microsoft.com/office/drawing/2014/main" id="{86BB57C8-B339-0CEF-810C-A9F7D6A71927}"/>
              </a:ext>
            </a:extLst>
          </p:cNvPr>
          <p:cNvGraphicFramePr>
            <a:graphicFrameLocks noGrp="1"/>
          </p:cNvGraphicFramePr>
          <p:nvPr>
            <p:extLst>
              <p:ext uri="{D42A27DB-BD31-4B8C-83A1-F6EECF244321}">
                <p14:modId xmlns:p14="http://schemas.microsoft.com/office/powerpoint/2010/main" val="1364807642"/>
              </p:ext>
            </p:extLst>
          </p:nvPr>
        </p:nvGraphicFramePr>
        <p:xfrm>
          <a:off x="457200" y="4806330"/>
          <a:ext cx="5295900" cy="1478280"/>
        </p:xfrm>
        <a:graphic>
          <a:graphicData uri="http://schemas.openxmlformats.org/drawingml/2006/table">
            <a:tbl>
              <a:tblPr bandRow="1">
                <a:tableStyleId>{5C22544A-7EE6-4342-B048-85BDC9FD1C3A}</a:tableStyleId>
              </a:tblPr>
              <a:tblGrid>
                <a:gridCol w="463938">
                  <a:extLst>
                    <a:ext uri="{9D8B030D-6E8A-4147-A177-3AD203B41FA5}">
                      <a16:colId xmlns:a16="http://schemas.microsoft.com/office/drawing/2014/main" val="3417104897"/>
                    </a:ext>
                  </a:extLst>
                </a:gridCol>
                <a:gridCol w="4831962">
                  <a:extLst>
                    <a:ext uri="{9D8B030D-6E8A-4147-A177-3AD203B41FA5}">
                      <a16:colId xmlns:a16="http://schemas.microsoft.com/office/drawing/2014/main" val="811264231"/>
                    </a:ext>
                  </a:extLst>
                </a:gridCol>
              </a:tblGrid>
              <a:tr h="297190">
                <a:tc rowSpan="4">
                  <a:txBody>
                    <a:bodyPr/>
                    <a:lstStyle/>
                    <a:p>
                      <a:pPr algn="ct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社會價值</a:t>
                      </a:r>
                      <a:endParaRPr lang="zh-TW" altLang="en-US" sz="2000" b="0" dirty="0"/>
                    </a:p>
                  </a:txBody>
                  <a:tcPr vert="eaVert"/>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會讓我感到被群體接受</a:t>
                      </a:r>
                    </a:p>
                  </a:txBody>
                  <a:tcPr/>
                </a:tc>
                <a:extLst>
                  <a:ext uri="{0D108BD9-81ED-4DB2-BD59-A6C34878D82A}">
                    <a16:rowId xmlns:a16="http://schemas.microsoft.com/office/drawing/2014/main" val="1137715264"/>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會改善他人對我的看法</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17107005"/>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會給他人留下好印象</a:t>
                      </a:r>
                    </a:p>
                  </a:txBody>
                  <a:tcPr/>
                </a:tc>
                <a:extLst>
                  <a:ext uri="{0D108BD9-81ED-4DB2-BD59-A6C34878D82A}">
                    <a16:rowId xmlns:a16="http://schemas.microsoft.com/office/drawing/2014/main" val="1028820112"/>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會帶給我社會認可</a:t>
                      </a:r>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809463069"/>
                  </a:ext>
                </a:extLst>
              </a:tr>
            </a:tbl>
          </a:graphicData>
        </a:graphic>
      </p:graphicFrame>
      <p:graphicFrame>
        <p:nvGraphicFramePr>
          <p:cNvPr id="10" name="表格 9">
            <a:extLst>
              <a:ext uri="{FF2B5EF4-FFF2-40B4-BE49-F238E27FC236}">
                <a16:creationId xmlns:a16="http://schemas.microsoft.com/office/drawing/2014/main" id="{30B03C48-3BE9-0F3C-3037-F8A9F2326327}"/>
              </a:ext>
            </a:extLst>
          </p:cNvPr>
          <p:cNvGraphicFramePr>
            <a:graphicFrameLocks noGrp="1"/>
          </p:cNvGraphicFramePr>
          <p:nvPr>
            <p:extLst>
              <p:ext uri="{D42A27DB-BD31-4B8C-83A1-F6EECF244321}">
                <p14:modId xmlns:p14="http://schemas.microsoft.com/office/powerpoint/2010/main" val="3894250407"/>
              </p:ext>
            </p:extLst>
          </p:nvPr>
        </p:nvGraphicFramePr>
        <p:xfrm>
          <a:off x="6229350" y="2312681"/>
          <a:ext cx="5295900" cy="1849120"/>
        </p:xfrm>
        <a:graphic>
          <a:graphicData uri="http://schemas.openxmlformats.org/drawingml/2006/table">
            <a:tbl>
              <a:tblPr bandRow="1">
                <a:tableStyleId>{5C22544A-7EE6-4342-B048-85BDC9FD1C3A}</a:tableStyleId>
              </a:tblPr>
              <a:tblGrid>
                <a:gridCol w="463938">
                  <a:extLst>
                    <a:ext uri="{9D8B030D-6E8A-4147-A177-3AD203B41FA5}">
                      <a16:colId xmlns:a16="http://schemas.microsoft.com/office/drawing/2014/main" val="3417104897"/>
                    </a:ext>
                  </a:extLst>
                </a:gridCol>
                <a:gridCol w="4831962">
                  <a:extLst>
                    <a:ext uri="{9D8B030D-6E8A-4147-A177-3AD203B41FA5}">
                      <a16:colId xmlns:a16="http://schemas.microsoft.com/office/drawing/2014/main" val="811264231"/>
                    </a:ext>
                  </a:extLst>
                </a:gridCol>
              </a:tblGrid>
              <a:tr h="297190">
                <a:tc rowSpan="5">
                  <a:txBody>
                    <a:bodyPr/>
                    <a:lstStyle/>
                    <a:p>
                      <a:pPr algn="ct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情感價值</a:t>
                      </a:r>
                      <a:endParaRPr lang="zh-TW" altLang="en-US" sz="2000" b="0" dirty="0"/>
                    </a:p>
                  </a:txBody>
                  <a:tcPr vert="eaVert"/>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是我會享受的</a:t>
                      </a:r>
                    </a:p>
                  </a:txBody>
                  <a:tcPr/>
                </a:tc>
                <a:extLst>
                  <a:ext uri="{0D108BD9-81ED-4DB2-BD59-A6C34878D82A}">
                    <a16:rowId xmlns:a16="http://schemas.microsoft.com/office/drawing/2014/main" val="1137715264"/>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會讓我感覺良好</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17107005"/>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會帶給我愉悅感</a:t>
                      </a:r>
                    </a:p>
                  </a:txBody>
                  <a:tcPr/>
                </a:tc>
                <a:extLst>
                  <a:ext uri="{0D108BD9-81ED-4DB2-BD59-A6C34878D82A}">
                    <a16:rowId xmlns:a16="http://schemas.microsoft.com/office/drawing/2014/main" val="1028820112"/>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會讓我感到放鬆</a:t>
                      </a:r>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809463069"/>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會讓我感到失望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反向題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2263802731"/>
                  </a:ext>
                </a:extLst>
              </a:tr>
            </a:tbl>
          </a:graphicData>
        </a:graphic>
      </p:graphicFrame>
      <p:graphicFrame>
        <p:nvGraphicFramePr>
          <p:cNvPr id="11" name="表格 10">
            <a:extLst>
              <a:ext uri="{FF2B5EF4-FFF2-40B4-BE49-F238E27FC236}">
                <a16:creationId xmlns:a16="http://schemas.microsoft.com/office/drawing/2014/main" id="{5FBDB13D-7583-0C00-A82B-FC64B2CCCC0B}"/>
              </a:ext>
            </a:extLst>
          </p:cNvPr>
          <p:cNvGraphicFramePr>
            <a:graphicFrameLocks noGrp="1"/>
          </p:cNvGraphicFramePr>
          <p:nvPr>
            <p:extLst>
              <p:ext uri="{D42A27DB-BD31-4B8C-83A1-F6EECF244321}">
                <p14:modId xmlns:p14="http://schemas.microsoft.com/office/powerpoint/2010/main" val="3822156197"/>
              </p:ext>
            </p:extLst>
          </p:nvPr>
        </p:nvGraphicFramePr>
        <p:xfrm>
          <a:off x="6229350" y="4806330"/>
          <a:ext cx="5295900" cy="1478280"/>
        </p:xfrm>
        <a:graphic>
          <a:graphicData uri="http://schemas.openxmlformats.org/drawingml/2006/table">
            <a:tbl>
              <a:tblPr bandRow="1">
                <a:tableStyleId>{5C22544A-7EE6-4342-B048-85BDC9FD1C3A}</a:tableStyleId>
              </a:tblPr>
              <a:tblGrid>
                <a:gridCol w="463938">
                  <a:extLst>
                    <a:ext uri="{9D8B030D-6E8A-4147-A177-3AD203B41FA5}">
                      <a16:colId xmlns:a16="http://schemas.microsoft.com/office/drawing/2014/main" val="3417104897"/>
                    </a:ext>
                  </a:extLst>
                </a:gridCol>
                <a:gridCol w="4831962">
                  <a:extLst>
                    <a:ext uri="{9D8B030D-6E8A-4147-A177-3AD203B41FA5}">
                      <a16:colId xmlns:a16="http://schemas.microsoft.com/office/drawing/2014/main" val="811264231"/>
                    </a:ext>
                  </a:extLst>
                </a:gridCol>
              </a:tblGrid>
              <a:tr h="297190">
                <a:tc rowSpan="4">
                  <a:txBody>
                    <a:bodyPr/>
                    <a:lstStyle/>
                    <a:p>
                      <a:pPr algn="ct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價格價值 </a:t>
                      </a:r>
                      <a:endParaRPr lang="zh-TW" altLang="en-US" sz="2000" b="0" dirty="0"/>
                    </a:p>
                  </a:txBody>
                  <a:tcPr vert="eaVert"/>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價格合理</a:t>
                      </a:r>
                    </a:p>
                  </a:txBody>
                  <a:tcPr/>
                </a:tc>
                <a:extLst>
                  <a:ext uri="{0D108BD9-81ED-4DB2-BD59-A6C34878D82A}">
                    <a16:rowId xmlns:a16="http://schemas.microsoft.com/office/drawing/2014/main" val="1137715264"/>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物超所值</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17107005"/>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以這個價位來說是好產品</a:t>
                      </a:r>
                    </a:p>
                  </a:txBody>
                  <a:tcPr/>
                </a:tc>
                <a:extLst>
                  <a:ext uri="{0D108BD9-81ED-4DB2-BD59-A6C34878D82A}">
                    <a16:rowId xmlns:a16="http://schemas.microsoft.com/office/drawing/2014/main" val="1028820112"/>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符合經濟效益</a:t>
                      </a:r>
                    </a:p>
                  </a:txBody>
                  <a:tcPr/>
                </a:tc>
                <a:extLst>
                  <a:ext uri="{0D108BD9-81ED-4DB2-BD59-A6C34878D82A}">
                    <a16:rowId xmlns:a16="http://schemas.microsoft.com/office/drawing/2014/main" val="3809463069"/>
                  </a:ext>
                </a:extLst>
              </a:tr>
            </a:tbl>
          </a:graphicData>
        </a:graphic>
      </p:graphicFrame>
    </p:spTree>
    <p:extLst>
      <p:ext uri="{BB962C8B-B14F-4D97-AF65-F5344CB8AC3E}">
        <p14:creationId xmlns:p14="http://schemas.microsoft.com/office/powerpoint/2010/main" val="412887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351C-EF48-D5FD-13B7-37CDC4F41989}"/>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3220B82-ED8F-9D75-BACE-BA23447DCD6C}"/>
              </a:ext>
            </a:extLst>
          </p:cNvPr>
          <p:cNvSpPr>
            <a:spLocks noGrp="1"/>
          </p:cNvSpPr>
          <p:nvPr>
            <p:ph type="sldNum" sz="quarter" idx="12"/>
          </p:nvPr>
        </p:nvSpPr>
        <p:spPr/>
        <p:txBody>
          <a:bodyPr/>
          <a:lstStyle/>
          <a:p>
            <a:r>
              <a:rPr lang="en-US" altLang="zh-TW"/>
              <a:t>P. </a:t>
            </a:r>
            <a:fld id="{9B399A4E-3E2A-4624-9A96-E6E562514463}" type="slidenum">
              <a:rPr lang="zh-TW" altLang="en-US" smtClean="0"/>
              <a:pPr/>
              <a:t>12</a:t>
            </a:fld>
            <a:endParaRPr lang="zh-TW" altLang="en-US" dirty="0"/>
          </a:p>
        </p:txBody>
      </p:sp>
      <p:sp>
        <p:nvSpPr>
          <p:cNvPr id="4" name="標題 5">
            <a:extLst>
              <a:ext uri="{FF2B5EF4-FFF2-40B4-BE49-F238E27FC236}">
                <a16:creationId xmlns:a16="http://schemas.microsoft.com/office/drawing/2014/main" id="{7B0AD9D9-AEFA-7EBE-94F8-10EFBC129589}"/>
              </a:ext>
            </a:extLst>
          </p:cNvPr>
          <p:cNvSpPr>
            <a:spLocks noGrp="1"/>
          </p:cNvSpPr>
          <p:nvPr>
            <p:ph type="title"/>
          </p:nvPr>
        </p:nvSpPr>
        <p:spPr>
          <a:xfrm>
            <a:off x="228600" y="914367"/>
            <a:ext cx="11734800" cy="535531"/>
          </a:xfrm>
        </p:spPr>
        <p:txBody>
          <a:bodyPr/>
          <a:lstStyle/>
          <a:p>
            <a:pPr marL="742950" indent="-742950">
              <a:buFont typeface="+mj-ea"/>
              <a:buAutoNum type="ea1ChtPeriod" startAt="5"/>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性別框架下的知覺價值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(Israel &amp; Ben-Eliyahu, 2024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3">
            <a:extLst>
              <a:ext uri="{FF2B5EF4-FFF2-40B4-BE49-F238E27FC236}">
                <a16:creationId xmlns:a16="http://schemas.microsoft.com/office/drawing/2014/main" id="{2C263A0B-1336-D344-0E19-2591487A7BEE}"/>
              </a:ext>
            </a:extLst>
          </p:cNvPr>
          <p:cNvSpPr>
            <a:spLocks noChangeArrowheads="1"/>
          </p:cNvSpPr>
          <p:nvPr/>
        </p:nvSpPr>
        <p:spPr bwMode="auto">
          <a:xfrm>
            <a:off x="838200" y="2928197"/>
            <a:ext cx="9934575" cy="35873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50000"/>
              </a:lnSpc>
              <a:spcBef>
                <a:spcPct val="0"/>
              </a:spcBef>
              <a:spcAft>
                <a:spcPct val="0"/>
              </a:spcAft>
              <a:buClrTx/>
              <a:buSzTx/>
              <a:tabLst/>
            </a:pPr>
            <a:r>
              <a:rPr kumimoji="0" lang="zh-TW" altLang="en-US"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研究結論</a:t>
            </a:r>
            <a:endParaRPr kumimoji="0" lang="en-US" altLang="zh-TW"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功能價值的跨性別共識</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lang="zh-TW" altLang="en-US" sz="22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家長不分性別皆高度重視運動帶來的身體健康。</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性別期待的知覺差異</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父親傾向將運動視為培養競爭力與紀律的手段；母親則更看重心理福祉。</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社會認同的雙重標準</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社會對於女孩參與</a:t>
            </a:r>
            <a:r>
              <a:rPr lang="zh-TW" altLang="en-US" sz="22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刻板印象中</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男孩的活動具備較高的社會接納價值。</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D4BAF484-AB9E-F425-B935-D54A0EE7D021}"/>
              </a:ext>
            </a:extLst>
          </p:cNvPr>
          <p:cNvSpPr txBox="1"/>
          <p:nvPr/>
        </p:nvSpPr>
        <p:spPr>
          <a:xfrm>
            <a:off x="342901" y="1532922"/>
            <a:ext cx="11620499" cy="1479572"/>
          </a:xfrm>
          <a:prstGeom prst="rect">
            <a:avLst/>
          </a:prstGeom>
          <a:noFill/>
        </p:spPr>
        <p:txBody>
          <a:bodyPr wrap="square">
            <a:spAutoFit/>
          </a:bodyPr>
          <a:lstStyle/>
          <a:p>
            <a:pPr marR="0" lvl="0" defTabSz="914400" rtl="0" eaLnBrk="0" fontAlgn="base" latinLnBrk="0" hangingPunct="0">
              <a:lnSpc>
                <a:spcPct val="150000"/>
              </a:lnSpc>
              <a:spcBef>
                <a:spcPct val="0"/>
              </a:spcBef>
              <a:spcAft>
                <a:spcPct val="0"/>
              </a:spcAft>
              <a:buClrTx/>
              <a:buSzTx/>
              <a:tabLst/>
            </a:pPr>
            <a:r>
              <a:rPr kumimoji="0" lang="zh-TW" altLang="en-US" sz="19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Israel </a:t>
            </a:r>
            <a:r>
              <a:rPr lang="zh-TW" altLang="en-US"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與</a:t>
            </a:r>
            <a:r>
              <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Ben-Eliyahu (2024)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提到，家長對課後活動的知覺價值深受社會性別規範的制約，在權社會價值與技能成長，認識價值時，對女兒跨領域探索的價值評價顯著高於兒子。</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gn="ctr" eaLnBrk="0" fontAlgn="base" hangingPunct="0">
              <a:lnSpc>
                <a:spcPct val="150000"/>
              </a:lnSpc>
              <a:spcBef>
                <a:spcPts val="600"/>
              </a:spcBef>
              <a:spcAft>
                <a:spcPct val="0"/>
              </a:spcAft>
            </a:pP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此篇採用半結構式訪談，目的抽樣法選取了 </a:t>
            </a:r>
            <a:r>
              <a:rPr lang="en-US" altLang="zh-TW"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30 </a:t>
            </a: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位家長，其中母親和父親各 </a:t>
            </a:r>
            <a:r>
              <a:rPr lang="en-US" altLang="zh-TW"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15 </a:t>
            </a: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位。</a:t>
            </a:r>
            <a:endParaRPr kumimoji="0" lang="en-US" altLang="zh-TW" sz="19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id="{DDB30A37-5BF9-28E3-FC62-C0F9311C3496}"/>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020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4F23C-D281-E165-90F9-0CC17D8A8691}"/>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36D8350-5306-B74A-F69A-B112CD7951F6}"/>
              </a:ext>
            </a:extLst>
          </p:cNvPr>
          <p:cNvSpPr>
            <a:spLocks noGrp="1"/>
          </p:cNvSpPr>
          <p:nvPr>
            <p:ph type="sldNum" sz="quarter" idx="12"/>
          </p:nvPr>
        </p:nvSpPr>
        <p:spPr/>
        <p:txBody>
          <a:bodyPr/>
          <a:lstStyle/>
          <a:p>
            <a:r>
              <a:rPr lang="en-US" altLang="zh-TW"/>
              <a:t>P. </a:t>
            </a:r>
            <a:fld id="{9B399A4E-3E2A-4624-9A96-E6E562514463}" type="slidenum">
              <a:rPr lang="zh-TW" altLang="en-US" smtClean="0"/>
              <a:pPr/>
              <a:t>13</a:t>
            </a:fld>
            <a:endParaRPr lang="zh-TW" altLang="en-US" dirty="0"/>
          </a:p>
        </p:txBody>
      </p:sp>
      <p:sp>
        <p:nvSpPr>
          <p:cNvPr id="4" name="標題 5">
            <a:extLst>
              <a:ext uri="{FF2B5EF4-FFF2-40B4-BE49-F238E27FC236}">
                <a16:creationId xmlns:a16="http://schemas.microsoft.com/office/drawing/2014/main" id="{3BE4E5C1-53D3-41DC-13E1-0052088E2BCF}"/>
              </a:ext>
            </a:extLst>
          </p:cNvPr>
          <p:cNvSpPr>
            <a:spLocks noGrp="1"/>
          </p:cNvSpPr>
          <p:nvPr>
            <p:ph type="title"/>
          </p:nvPr>
        </p:nvSpPr>
        <p:spPr>
          <a:xfrm>
            <a:off x="228600" y="914367"/>
            <a:ext cx="11734800" cy="535531"/>
          </a:xfrm>
        </p:spPr>
        <p:txBody>
          <a:bodyPr/>
          <a:lstStyle/>
          <a:p>
            <a:pPr marL="742950" indent="-742950">
              <a:buFont typeface="+mj-ea"/>
              <a:buAutoNum type="ea1ChtPeriod" startAt="6"/>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學科補習之品牌與品質知覺價值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楊惠玲，</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3">
            <a:extLst>
              <a:ext uri="{FF2B5EF4-FFF2-40B4-BE49-F238E27FC236}">
                <a16:creationId xmlns:a16="http://schemas.microsoft.com/office/drawing/2014/main" id="{6EEA0C85-024B-DCD5-7C43-4662A852CD86}"/>
              </a:ext>
            </a:extLst>
          </p:cNvPr>
          <p:cNvSpPr>
            <a:spLocks noChangeArrowheads="1"/>
          </p:cNvSpPr>
          <p:nvPr/>
        </p:nvSpPr>
        <p:spPr bwMode="auto">
          <a:xfrm>
            <a:off x="666749" y="2901479"/>
            <a:ext cx="11401425" cy="35873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50000"/>
              </a:lnSpc>
              <a:spcBef>
                <a:spcPct val="0"/>
              </a:spcBef>
              <a:spcAft>
                <a:spcPct val="0"/>
              </a:spcAft>
              <a:buClrTx/>
              <a:buSzTx/>
              <a:tabLst/>
            </a:pPr>
            <a:r>
              <a:rPr kumimoji="0" lang="zh-TW" altLang="en-US"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研究結論</a:t>
            </a:r>
            <a:endParaRPr kumimoji="0" lang="en-US" altLang="zh-TW"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品牌與品質的驅動</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2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補習班的教學環境、軟硬體服務及品牌聲譽，是建構家長心中高價值感的支柱。</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知覺價值的決策關鍵</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家長選擇非直接來自品質，是先轉化為內心的價值衡量，價值感越高，報名意願越強。</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功能、社會價值的連結</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在競爭激烈地區，家長傾向透過社會價值來降低對孩子學習成效的不確定感。</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95373BBA-EF6F-7321-4D7D-6B555E288EA6}"/>
              </a:ext>
            </a:extLst>
          </p:cNvPr>
          <p:cNvSpPr txBox="1"/>
          <p:nvPr/>
        </p:nvSpPr>
        <p:spPr>
          <a:xfrm>
            <a:off x="342901" y="1532922"/>
            <a:ext cx="11620499" cy="1479572"/>
          </a:xfrm>
          <a:prstGeom prst="rect">
            <a:avLst/>
          </a:prstGeom>
          <a:noFill/>
        </p:spPr>
        <p:txBody>
          <a:bodyPr wrap="square">
            <a:spAutoFit/>
          </a:bodyPr>
          <a:lstStyle/>
          <a:p>
            <a:pPr marR="0" lvl="0" defTabSz="914400" rtl="0" eaLnBrk="0" fontAlgn="base" latinLnBrk="0" hangingPunct="0">
              <a:lnSpc>
                <a:spcPct val="150000"/>
              </a:lnSpc>
              <a:spcBef>
                <a:spcPct val="0"/>
              </a:spcBef>
              <a:spcAft>
                <a:spcPct val="0"/>
              </a:spcAft>
              <a:buClrTx/>
              <a:buSzTx/>
              <a:tabLst/>
            </a:pPr>
            <a:r>
              <a:rPr kumimoji="0" lang="zh-TW" altLang="en-US" sz="19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楊惠玲 </a:t>
            </a:r>
            <a:r>
              <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(2020)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指出，國中家長對補習班的知覺價值受服務品質與品牌形象的顯著正向影響，且該價值感在決定家長選擇意願的過程中扮演關鍵的中介角色。</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eaLnBrk="0" fontAlgn="base" hangingPunct="0">
              <a:lnSpc>
                <a:spcPct val="150000"/>
              </a:lnSpc>
              <a:spcBef>
                <a:spcPts val="600"/>
              </a:spcBef>
              <a:spcAft>
                <a:spcPct val="0"/>
              </a:spcAft>
            </a:pP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此篇採用問卷調查法，對桃園市國中家長進行抽樣調查，並利用統計分析軟體進行迴歸分析。</a:t>
            </a:r>
            <a:endParaRPr lang="en-US" altLang="zh-TW"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a:extLst>
              <a:ext uri="{FF2B5EF4-FFF2-40B4-BE49-F238E27FC236}">
                <a16:creationId xmlns:a16="http://schemas.microsoft.com/office/drawing/2014/main" id="{5DC93FA7-55E0-1DA5-4E83-D1B1D1D56665}"/>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7088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08E4-998F-019B-3077-94DA98F6CAB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C3E3C119-B479-747D-C600-68B4E5816F67}"/>
              </a:ext>
            </a:extLst>
          </p:cNvPr>
          <p:cNvSpPr>
            <a:spLocks noGrp="1"/>
          </p:cNvSpPr>
          <p:nvPr>
            <p:ph type="sldNum" sz="quarter" idx="12"/>
          </p:nvPr>
        </p:nvSpPr>
        <p:spPr/>
        <p:txBody>
          <a:bodyPr/>
          <a:lstStyle/>
          <a:p>
            <a:r>
              <a:rPr lang="en-US" altLang="zh-TW"/>
              <a:t>P. </a:t>
            </a:r>
            <a:fld id="{9B399A4E-3E2A-4624-9A96-E6E562514463}" type="slidenum">
              <a:rPr lang="zh-TW" altLang="en-US" smtClean="0"/>
              <a:pPr/>
              <a:t>14</a:t>
            </a:fld>
            <a:endParaRPr lang="zh-TW" altLang="en-US" dirty="0"/>
          </a:p>
        </p:txBody>
      </p:sp>
      <p:sp>
        <p:nvSpPr>
          <p:cNvPr id="4" name="標題 5">
            <a:extLst>
              <a:ext uri="{FF2B5EF4-FFF2-40B4-BE49-F238E27FC236}">
                <a16:creationId xmlns:a16="http://schemas.microsoft.com/office/drawing/2014/main" id="{58C6B87F-B0C1-F1B2-11EF-BA658AA06337}"/>
              </a:ext>
            </a:extLst>
          </p:cNvPr>
          <p:cNvSpPr>
            <a:spLocks noGrp="1"/>
          </p:cNvSpPr>
          <p:nvPr>
            <p:ph type="title"/>
          </p:nvPr>
        </p:nvSpPr>
        <p:spPr>
          <a:xfrm>
            <a:off x="228600" y="914367"/>
            <a:ext cx="11734800" cy="535531"/>
          </a:xfrm>
        </p:spPr>
        <p:txBody>
          <a:bodyPr/>
          <a:lstStyle/>
          <a:p>
            <a:pPr marL="742950" indent="-742950">
              <a:buFont typeface="+mj-ea"/>
              <a:buAutoNum type="ea1ChtPeriod" startAt="7"/>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知覺價值之服務品質與口碑效益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柯綺君，</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3">
            <a:extLst>
              <a:ext uri="{FF2B5EF4-FFF2-40B4-BE49-F238E27FC236}">
                <a16:creationId xmlns:a16="http://schemas.microsoft.com/office/drawing/2014/main" id="{77E90370-9EB6-20F4-E165-DAC8E228A663}"/>
              </a:ext>
            </a:extLst>
          </p:cNvPr>
          <p:cNvSpPr>
            <a:spLocks noChangeArrowheads="1"/>
          </p:cNvSpPr>
          <p:nvPr/>
        </p:nvSpPr>
        <p:spPr bwMode="auto">
          <a:xfrm>
            <a:off x="666749" y="2901479"/>
            <a:ext cx="11296651" cy="35873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50000"/>
              </a:lnSpc>
              <a:spcBef>
                <a:spcPct val="0"/>
              </a:spcBef>
              <a:spcAft>
                <a:spcPct val="0"/>
              </a:spcAft>
              <a:buClrTx/>
              <a:buSzTx/>
              <a:tabLst/>
            </a:pPr>
            <a:r>
              <a:rPr kumimoji="0" lang="zh-TW" altLang="en-US"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研究結論</a:t>
            </a:r>
            <a:endParaRPr kumimoji="0" lang="en-US" altLang="zh-TW"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品質對價值的直接驅動</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lang="zh-TW" altLang="en-US" sz="22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音樂補習班的專業性與關懷性是家長感受功能價值的基礎。</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社會價值的口碑效應</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正面的口碑能大幅提升家長預期的社會價值感，降低因資訊不對稱產生的選擇焦慮。</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忠誠度的價值前提</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當家長知覺到的整體獲得大於學費支出時，才會產生後續的推薦行為與品牌忠誠。</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F82F1DFC-9139-514B-9671-FE5D1FE7CB2D}"/>
              </a:ext>
            </a:extLst>
          </p:cNvPr>
          <p:cNvSpPr txBox="1"/>
          <p:nvPr/>
        </p:nvSpPr>
        <p:spPr>
          <a:xfrm>
            <a:off x="342901" y="1532922"/>
            <a:ext cx="11620499" cy="1479572"/>
          </a:xfrm>
          <a:prstGeom prst="rect">
            <a:avLst/>
          </a:prstGeom>
          <a:noFill/>
        </p:spPr>
        <p:txBody>
          <a:bodyPr wrap="square">
            <a:spAutoFit/>
          </a:bodyPr>
          <a:lstStyle/>
          <a:p>
            <a:pPr marR="0" lvl="0" defTabSz="914400" rtl="0" eaLnBrk="0" fontAlgn="base" latinLnBrk="0" hangingPunct="0">
              <a:lnSpc>
                <a:spcPct val="150000"/>
              </a:lnSpc>
              <a:spcBef>
                <a:spcPct val="0"/>
              </a:spcBef>
              <a:spcAft>
                <a:spcPct val="0"/>
              </a:spcAft>
              <a:buClrTx/>
              <a:buSzTx/>
              <a:tabLst/>
            </a:pPr>
            <a:r>
              <a:rPr kumimoji="0" lang="zh-TW" altLang="en-US" sz="19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在音樂教育情境下，本研究分析家長如何透過外部口碑與內在服務體驗建構知覺價值，並證實該價值感是維持家長長期忠誠度與續報意願的核心中介變項。</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gn="ctr" eaLnBrk="0" fontAlgn="base" hangingPunct="0">
              <a:lnSpc>
                <a:spcPct val="150000"/>
              </a:lnSpc>
              <a:spcBef>
                <a:spcPts val="600"/>
              </a:spcBef>
              <a:spcAft>
                <a:spcPct val="0"/>
              </a:spcAft>
            </a:pP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此篇採用問卷調查法，利用結構方程模型進行路徑分析，驗證各變項間的因果關係。</a:t>
            </a:r>
            <a:endParaRPr lang="en-US" altLang="zh-TW"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a:extLst>
              <a:ext uri="{FF2B5EF4-FFF2-40B4-BE49-F238E27FC236}">
                <a16:creationId xmlns:a16="http://schemas.microsoft.com/office/drawing/2014/main" id="{97461772-EDF7-D083-20F9-A0BBA4DCF4CA}"/>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069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6762-63F1-4B44-C34F-9EE028396B64}"/>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AD04D50-F17B-1419-63E9-A7E4CD83E116}"/>
              </a:ext>
            </a:extLst>
          </p:cNvPr>
          <p:cNvSpPr>
            <a:spLocks noGrp="1"/>
          </p:cNvSpPr>
          <p:nvPr>
            <p:ph type="sldNum" sz="quarter" idx="12"/>
          </p:nvPr>
        </p:nvSpPr>
        <p:spPr/>
        <p:txBody>
          <a:bodyPr/>
          <a:lstStyle/>
          <a:p>
            <a:r>
              <a:rPr lang="en-US" altLang="zh-TW"/>
              <a:t>P. </a:t>
            </a:r>
            <a:fld id="{9B399A4E-3E2A-4624-9A96-E6E562514463}" type="slidenum">
              <a:rPr lang="zh-TW" altLang="en-US" smtClean="0"/>
              <a:pPr/>
              <a:t>15</a:t>
            </a:fld>
            <a:endParaRPr lang="zh-TW" altLang="en-US" dirty="0"/>
          </a:p>
        </p:txBody>
      </p:sp>
      <p:sp>
        <p:nvSpPr>
          <p:cNvPr id="4" name="標題 5">
            <a:extLst>
              <a:ext uri="{FF2B5EF4-FFF2-40B4-BE49-F238E27FC236}">
                <a16:creationId xmlns:a16="http://schemas.microsoft.com/office/drawing/2014/main" id="{DC309144-99FA-5EBF-98BB-83AE88B16BC1}"/>
              </a:ext>
            </a:extLst>
          </p:cNvPr>
          <p:cNvSpPr>
            <a:spLocks noGrp="1"/>
          </p:cNvSpPr>
          <p:nvPr>
            <p:ph type="title"/>
          </p:nvPr>
        </p:nvSpPr>
        <p:spPr>
          <a:xfrm>
            <a:off x="228600" y="914367"/>
            <a:ext cx="11734800" cy="535531"/>
          </a:xfrm>
        </p:spPr>
        <p:txBody>
          <a:bodyPr/>
          <a:lstStyle/>
          <a:p>
            <a:pPr marL="742950" indent="-742950">
              <a:buFont typeface="+mj-ea"/>
              <a:buAutoNum type="ea1ChtPeriod" startAt="8"/>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青少年運動行為意向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郭祐年，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3">
            <a:extLst>
              <a:ext uri="{FF2B5EF4-FFF2-40B4-BE49-F238E27FC236}">
                <a16:creationId xmlns:a16="http://schemas.microsoft.com/office/drawing/2014/main" id="{E7BACDDB-45B2-6C2D-F0F9-77BF9C6311C6}"/>
              </a:ext>
            </a:extLst>
          </p:cNvPr>
          <p:cNvSpPr>
            <a:spLocks noChangeArrowheads="1"/>
          </p:cNvSpPr>
          <p:nvPr/>
        </p:nvSpPr>
        <p:spPr bwMode="auto">
          <a:xfrm>
            <a:off x="666749" y="2901479"/>
            <a:ext cx="11401425" cy="35873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50000"/>
              </a:lnSpc>
              <a:spcBef>
                <a:spcPct val="0"/>
              </a:spcBef>
              <a:spcAft>
                <a:spcPct val="0"/>
              </a:spcAft>
              <a:buClrTx/>
              <a:buSzTx/>
              <a:tabLst/>
            </a:pPr>
            <a:r>
              <a:rPr kumimoji="0" lang="zh-TW" altLang="en-US"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研究結論</a:t>
            </a:r>
            <a:endParaRPr kumimoji="0" lang="en-US" altLang="zh-TW"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功能價值為基本核心：</a:t>
            </a:r>
            <a:endParaRPr kumimoji="0" lang="en-US" altLang="zh-TW"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lang="zh-TW" altLang="en-US" sz="22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國中家長特別看重運動在強身健體與求生技能上的功能表現。</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社交價值的賦能作用：</a:t>
            </a:r>
            <a:endParaRPr kumimoji="0" lang="en-US" altLang="zh-TW"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家長認為參與課後運動社團能提升孩子的同儕互動能力。</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風險知覺的調節作用：</a:t>
            </a:r>
            <a:endParaRPr lang="en-US" altLang="zh-TW" sz="22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家長對安全性的擔憂會直接削弱知覺價值。</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B2790BDD-3F21-C2C7-03F9-6340D647CCDC}"/>
              </a:ext>
            </a:extLst>
          </p:cNvPr>
          <p:cNvSpPr txBox="1"/>
          <p:nvPr/>
        </p:nvSpPr>
        <p:spPr>
          <a:xfrm>
            <a:off x="342901" y="1497457"/>
            <a:ext cx="11849099" cy="1479572"/>
          </a:xfrm>
          <a:prstGeom prst="rect">
            <a:avLst/>
          </a:prstGeom>
          <a:noFill/>
        </p:spPr>
        <p:txBody>
          <a:bodyPr wrap="square">
            <a:spAutoFit/>
          </a:bodyPr>
          <a:lstStyle/>
          <a:p>
            <a:pPr marR="0" lvl="0" defTabSz="914400" rtl="0" eaLnBrk="0" fontAlgn="base" latinLnBrk="0" hangingPunct="0">
              <a:lnSpc>
                <a:spcPct val="150000"/>
              </a:lnSpc>
              <a:spcBef>
                <a:spcPct val="0"/>
              </a:spcBef>
              <a:spcAft>
                <a:spcPct val="0"/>
              </a:spcAft>
              <a:buClrTx/>
              <a:buSzTx/>
              <a:tabLst/>
            </a:pPr>
            <a:r>
              <a:rPr kumimoji="0" lang="zh-TW" altLang="en-US" sz="19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本研究聚焦於國中家長對水域運動的看法，探討家長知覺到的價值，功能、社交、情感</a:t>
            </a:r>
            <a:r>
              <a:rPr lang="zh-TW" altLang="en-US"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價值，</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如何轉化為支持孩子持續參與運動的決策動力。</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gn="ctr" eaLnBrk="0" fontAlgn="base" hangingPunct="0">
              <a:lnSpc>
                <a:spcPct val="150000"/>
              </a:lnSpc>
              <a:spcBef>
                <a:spcPts val="600"/>
              </a:spcBef>
              <a:spcAft>
                <a:spcPct val="0"/>
              </a:spcAft>
            </a:pP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此篇採用問卷調查法，用便利抽樣法對國中家長進行抽樣，透過迴歸分析驗證知覺價值對行為意向的預測力。</a:t>
            </a:r>
            <a:endParaRPr lang="en-US" altLang="zh-TW"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a:extLst>
              <a:ext uri="{FF2B5EF4-FFF2-40B4-BE49-F238E27FC236}">
                <a16:creationId xmlns:a16="http://schemas.microsoft.com/office/drawing/2014/main" id="{DBDE8825-BB48-12A3-5213-86AC49310395}"/>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144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9F16-B8F3-666C-28E3-F7249DE9F9A4}"/>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D8ADA23-5F79-4D7C-3DC6-87CC0A6C9909}"/>
              </a:ext>
            </a:extLst>
          </p:cNvPr>
          <p:cNvSpPr>
            <a:spLocks noGrp="1"/>
          </p:cNvSpPr>
          <p:nvPr>
            <p:ph type="sldNum" sz="quarter" idx="12"/>
          </p:nvPr>
        </p:nvSpPr>
        <p:spPr/>
        <p:txBody>
          <a:bodyPr/>
          <a:lstStyle/>
          <a:p>
            <a:r>
              <a:rPr lang="en-US" altLang="zh-TW"/>
              <a:t>P. </a:t>
            </a:r>
            <a:fld id="{9B399A4E-3E2A-4624-9A96-E6E562514463}" type="slidenum">
              <a:rPr lang="zh-TW" altLang="en-US" smtClean="0"/>
              <a:pPr/>
              <a:t>16</a:t>
            </a:fld>
            <a:endParaRPr lang="zh-TW" altLang="en-US" dirty="0"/>
          </a:p>
        </p:txBody>
      </p:sp>
      <p:sp>
        <p:nvSpPr>
          <p:cNvPr id="4" name="標題 5">
            <a:extLst>
              <a:ext uri="{FF2B5EF4-FFF2-40B4-BE49-F238E27FC236}">
                <a16:creationId xmlns:a16="http://schemas.microsoft.com/office/drawing/2014/main" id="{3CE19A52-06C1-CFDF-EE6B-2202A6D26A90}"/>
              </a:ext>
            </a:extLst>
          </p:cNvPr>
          <p:cNvSpPr>
            <a:spLocks noGrp="1"/>
          </p:cNvSpPr>
          <p:nvPr>
            <p:ph type="title"/>
          </p:nvPr>
        </p:nvSpPr>
        <p:spPr>
          <a:xfrm>
            <a:off x="228600" y="914367"/>
            <a:ext cx="11734800" cy="535531"/>
          </a:xfrm>
        </p:spPr>
        <p:txBody>
          <a:bodyPr/>
          <a:lstStyle/>
          <a:p>
            <a:pPr marL="742950" indent="-742950">
              <a:buFont typeface="+mj-ea"/>
              <a:buAutoNum type="ea1ChtPeriod" startAt="8"/>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青少年運動行為意向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郭祐年，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E1FA819E-37D0-1120-43E1-038640687EF3}"/>
              </a:ext>
            </a:extLst>
          </p:cNvPr>
          <p:cNvSpPr txBox="1"/>
          <p:nvPr/>
        </p:nvSpPr>
        <p:spPr>
          <a:xfrm>
            <a:off x="812005" y="1468956"/>
            <a:ext cx="11110913" cy="5000856"/>
          </a:xfrm>
          <a:prstGeom prst="rect">
            <a:avLst/>
          </a:prstGeom>
          <a:noFill/>
        </p:spPr>
        <p:txBody>
          <a:bodyPr wrap="square">
            <a:spAutoFit/>
          </a:bodyPr>
          <a:lstStyle/>
          <a:p>
            <a:pPr marR="0" lvl="0" defTabSz="914400" rtl="0" eaLnBrk="0" fontAlgn="base" latinLnBrk="0" hangingPunct="0">
              <a:lnSpc>
                <a:spcPct val="200000"/>
              </a:lnSpc>
              <a:spcBef>
                <a:spcPct val="0"/>
              </a:spcBef>
              <a:spcAft>
                <a:spcPct val="0"/>
              </a:spcAft>
              <a:buClrTx/>
              <a:buSzTx/>
              <a:tabLst/>
            </a:pP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郭祐年 </a:t>
            </a:r>
            <a:r>
              <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(2017</a:t>
            </a:r>
            <a:r>
              <a:rPr lang="en-US" altLang="zh-TW"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 提到風險會直接扣除價值，如果補習班或社團的</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安全維護做不好</a:t>
            </a:r>
            <a:r>
              <a:rPr lang="zh-TW" altLang="en-US"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，家長的知覺價值會發生以下變化：</a:t>
            </a:r>
            <a:endParaRPr lang="en-US" altLang="zh-TW"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a:p>
            <a:pPr lvl="0" algn="ctr" eaLnBrk="0" fontAlgn="base" hangingPunct="0">
              <a:lnSpc>
                <a:spcPct val="200000"/>
              </a:lnSpc>
              <a:spcBef>
                <a:spcPct val="0"/>
              </a:spcBef>
              <a:spcAft>
                <a:spcPts val="600"/>
              </a:spcAf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知覺價值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功能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社會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情感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認識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溺水風險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衛生疑慮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TW" sz="20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200000"/>
              </a:lnSpc>
              <a:spcBef>
                <a:spcPct val="0"/>
              </a:spcBef>
              <a:spcAft>
                <a:spcPct val="0"/>
              </a:spcAft>
              <a:buClrTx/>
              <a:buSzTx/>
              <a:tabLst/>
            </a:pP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本篇研究對象為國中家長，採用的構面最貼近 </a:t>
            </a:r>
            <a:r>
              <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Sheth (1991)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的原始精神。代表性題目：</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200000"/>
              </a:lnSpc>
              <a:spcBef>
                <a:spcPct val="0"/>
              </a:spcBef>
              <a:spcAft>
                <a:spcPct val="0"/>
              </a:spcAft>
              <a:buClrTx/>
              <a:buSzTx/>
              <a:tabLst/>
            </a:pP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功能價值：「參與水域運動能有效增進孩子的體能與求生技能。」</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200000"/>
              </a:lnSpc>
              <a:spcBef>
                <a:spcPct val="0"/>
              </a:spcBef>
              <a:spcAft>
                <a:spcPct val="0"/>
              </a:spcAft>
              <a:buClrTx/>
              <a:buSzTx/>
              <a:tabLst/>
            </a:pP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社會價值：「參加運動社團能幫助孩子結交到志同道合的朋友。」</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200000"/>
              </a:lnSpc>
              <a:spcBef>
                <a:spcPct val="0"/>
              </a:spcBef>
              <a:spcAft>
                <a:spcPct val="0"/>
              </a:spcAft>
              <a:buClrTx/>
              <a:buSzTx/>
              <a:tabLst/>
            </a:pP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情感價值：「看到孩子在水中運動時快樂的樣子，我也感到很開心。」</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200000"/>
              </a:lnSpc>
              <a:spcBef>
                <a:spcPct val="0"/>
              </a:spcBef>
              <a:spcAft>
                <a:spcPct val="0"/>
              </a:spcAft>
              <a:buClrTx/>
              <a:buSzTx/>
              <a:tabLst/>
            </a:pP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認識價值</a:t>
            </a:r>
            <a:r>
              <a:rPr lang="zh-TW" altLang="en-US"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「這項運動能讓孩子體驗到與學校學科完全不同的新鮮事物。」</a:t>
            </a:r>
            <a:endParaRPr lang="en-US" altLang="zh-TW" sz="20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a:extLst>
              <a:ext uri="{FF2B5EF4-FFF2-40B4-BE49-F238E27FC236}">
                <a16:creationId xmlns:a16="http://schemas.microsoft.com/office/drawing/2014/main" id="{7B8FC1DC-267F-95D5-EBD4-0D0353E6677A}"/>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779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D4164-CEB9-770D-C648-4972892838B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1DAD45AF-EB17-9FA9-D47C-F7B06DB0EAC9}"/>
              </a:ext>
            </a:extLst>
          </p:cNvPr>
          <p:cNvSpPr>
            <a:spLocks noGrp="1"/>
          </p:cNvSpPr>
          <p:nvPr>
            <p:ph type="sldNum" sz="quarter" idx="12"/>
          </p:nvPr>
        </p:nvSpPr>
        <p:spPr/>
        <p:txBody>
          <a:bodyPr/>
          <a:lstStyle/>
          <a:p>
            <a:r>
              <a:rPr lang="en-US" altLang="zh-TW"/>
              <a:t>P. </a:t>
            </a:r>
            <a:fld id="{9B399A4E-3E2A-4624-9A96-E6E562514463}" type="slidenum">
              <a:rPr lang="zh-TW" altLang="en-US" smtClean="0"/>
              <a:pPr/>
              <a:t>17</a:t>
            </a:fld>
            <a:endParaRPr lang="zh-TW" altLang="en-US" dirty="0"/>
          </a:p>
        </p:txBody>
      </p:sp>
      <p:sp>
        <p:nvSpPr>
          <p:cNvPr id="4" name="標題 5">
            <a:extLst>
              <a:ext uri="{FF2B5EF4-FFF2-40B4-BE49-F238E27FC236}">
                <a16:creationId xmlns:a16="http://schemas.microsoft.com/office/drawing/2014/main" id="{5E8D9502-D6C5-C15D-9B3D-2EB9C64397C1}"/>
              </a:ext>
            </a:extLst>
          </p:cNvPr>
          <p:cNvSpPr>
            <a:spLocks noGrp="1"/>
          </p:cNvSpPr>
          <p:nvPr>
            <p:ph type="title"/>
          </p:nvPr>
        </p:nvSpPr>
        <p:spPr>
          <a:xfrm>
            <a:off x="228600" y="914367"/>
            <a:ext cx="11734800" cy="535531"/>
          </a:xfrm>
        </p:spPr>
        <p:txBody>
          <a:bodyPr/>
          <a:lstStyle/>
          <a:p>
            <a:pPr marL="514350" indent="-514350">
              <a:buFont typeface="+mj-ea"/>
              <a:buAutoNum type="ea1ChtPeriod" startAt="9"/>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品牌形象與再購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張麗鳳，</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a:extLst>
              <a:ext uri="{FF2B5EF4-FFF2-40B4-BE49-F238E27FC236}">
                <a16:creationId xmlns:a16="http://schemas.microsoft.com/office/drawing/2014/main" id="{6F61E3ED-69C0-9AE8-F929-193AEEB415D7}"/>
              </a:ext>
            </a:extLst>
          </p:cNvPr>
          <p:cNvSpPr/>
          <p:nvPr/>
        </p:nvSpPr>
        <p:spPr>
          <a:xfrm>
            <a:off x="5438775" y="6362700"/>
            <a:ext cx="14382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EFF5F872-7858-4505-4FA1-4682C19679EB}"/>
              </a:ext>
            </a:extLst>
          </p:cNvPr>
          <p:cNvSpPr txBox="1"/>
          <p:nvPr/>
        </p:nvSpPr>
        <p:spPr>
          <a:xfrm>
            <a:off x="342901" y="1413896"/>
            <a:ext cx="11849099" cy="1479572"/>
          </a:xfrm>
          <a:prstGeom prst="rect">
            <a:avLst/>
          </a:prstGeom>
          <a:noFill/>
        </p:spPr>
        <p:txBody>
          <a:bodyPr wrap="square">
            <a:spAutoFit/>
          </a:bodyPr>
          <a:lstStyle/>
          <a:p>
            <a:pPr marR="0" lvl="0" defTabSz="914400" rtl="0" eaLnBrk="0" fontAlgn="base" latinLnBrk="0" hangingPunct="0">
              <a:lnSpc>
                <a:spcPct val="150000"/>
              </a:lnSpc>
              <a:spcBef>
                <a:spcPct val="0"/>
              </a:spcBef>
              <a:spcAft>
                <a:spcPct val="0"/>
              </a:spcAft>
              <a:buClrTx/>
              <a:buSzTx/>
              <a:tabLst/>
            </a:pPr>
            <a:r>
              <a:rPr kumimoji="0" lang="zh-TW" altLang="en-US" sz="19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證實美語連鎖補習班的品牌形象會透過提升家長的知覺價值，進而增強其再購意願，顯示價值感是將品牌偏好轉化為實際續報行為的核心中介變項。</a:t>
            </a:r>
            <a:endParaRPr kumimoji="0" lang="en-US" altLang="zh-TW" sz="20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eaLnBrk="0" fontAlgn="base" hangingPunct="0">
              <a:lnSpc>
                <a:spcPct val="150000"/>
              </a:lnSpc>
              <a:spcBef>
                <a:spcPts val="600"/>
              </a:spcBef>
              <a:spcAft>
                <a:spcPct val="0"/>
              </a:spcAft>
            </a:pPr>
            <a:r>
              <a:rPr lang="zh-TW" altLang="en-US"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rPr>
              <a:t>此篇採用問卷調查法，利用結構方程模型進行統計分析，驗證各變項間的因果關係。</a:t>
            </a:r>
            <a:endParaRPr lang="en-US" altLang="zh-TW" sz="1900" dirty="0">
              <a:solidFill>
                <a:srgbClr val="30303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3">
            <a:extLst>
              <a:ext uri="{FF2B5EF4-FFF2-40B4-BE49-F238E27FC236}">
                <a16:creationId xmlns:a16="http://schemas.microsoft.com/office/drawing/2014/main" id="{BF735DDC-3507-11E6-0862-4CD96337B5D3}"/>
              </a:ext>
            </a:extLst>
          </p:cNvPr>
          <p:cNvSpPr>
            <a:spLocks noChangeArrowheads="1"/>
          </p:cNvSpPr>
          <p:nvPr/>
        </p:nvSpPr>
        <p:spPr bwMode="auto">
          <a:xfrm>
            <a:off x="438151" y="2957870"/>
            <a:ext cx="11849099" cy="35873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50000"/>
              </a:lnSpc>
              <a:spcBef>
                <a:spcPct val="0"/>
              </a:spcBef>
              <a:spcAft>
                <a:spcPct val="0"/>
              </a:spcAft>
              <a:buClrTx/>
              <a:buSzTx/>
              <a:tabLst/>
            </a:pPr>
            <a:r>
              <a:rPr kumimoji="0" lang="zh-TW" altLang="en-US"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研究結論</a:t>
            </a:r>
            <a:endParaRPr kumimoji="0" lang="en-US" altLang="zh-TW" sz="2200" i="0" u="sng"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品牌溢價與價值感知：</a:t>
            </a:r>
            <a:endParaRPr kumimoji="0" lang="en-US" altLang="zh-TW"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良好的品牌形象能降低家長的資訊搜尋成本與風險感</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中介路徑的必要性：</a:t>
            </a:r>
            <a:endParaRPr kumimoji="0" lang="en-US" altLang="zh-TW"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知覺價值是品牌形象影響續報意願的關鍵中介；品質高於付出，品牌優勢才能轉化為決策。</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TW" altLang="en-US" sz="2200" i="0" u="none" strike="noStrike" cap="none" normalizeH="0" baseline="0" dirty="0">
                <a:ln>
                  <a:noFill/>
                </a:ln>
                <a:solidFill>
                  <a:schemeClr val="accent2">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行銷資源的精準投放：</a:t>
            </a:r>
            <a:endParaRPr lang="en-US" altLang="zh-TW" sz="22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pPr>
            <a:r>
              <a:rPr kumimoji="0" lang="zh-TW" altLang="en-US"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     研究建議補習班應強化能提升價值感的品牌特徵。</a:t>
            </a:r>
            <a:endParaRPr kumimoji="0" lang="en-US" altLang="zh-TW" sz="2200" i="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1697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8826-CC61-F8C4-5F4E-DC783E77200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AFB5385-A1B5-23B8-B17E-A03D22927488}"/>
              </a:ext>
            </a:extLst>
          </p:cNvPr>
          <p:cNvSpPr>
            <a:spLocks noGrp="1"/>
          </p:cNvSpPr>
          <p:nvPr>
            <p:ph type="sldNum" sz="quarter" idx="12"/>
          </p:nvPr>
        </p:nvSpPr>
        <p:spPr/>
        <p:txBody>
          <a:bodyPr/>
          <a:lstStyle/>
          <a:p>
            <a:r>
              <a:rPr lang="en-US" altLang="zh-TW"/>
              <a:t>P. </a:t>
            </a:r>
            <a:fld id="{9B399A4E-3E2A-4624-9A96-E6E562514463}" type="slidenum">
              <a:rPr lang="zh-TW" altLang="en-US" smtClean="0"/>
              <a:pPr/>
              <a:t>18</a:t>
            </a:fld>
            <a:endParaRPr lang="zh-TW" altLang="en-US" dirty="0"/>
          </a:p>
        </p:txBody>
      </p:sp>
      <p:sp>
        <p:nvSpPr>
          <p:cNvPr id="6" name="文字版面配置區 1">
            <a:extLst>
              <a:ext uri="{FF2B5EF4-FFF2-40B4-BE49-F238E27FC236}">
                <a16:creationId xmlns:a16="http://schemas.microsoft.com/office/drawing/2014/main" id="{646A6319-5E53-686B-0B26-FBEE7A1E0100}"/>
              </a:ext>
            </a:extLst>
          </p:cNvPr>
          <p:cNvSpPr txBox="1">
            <a:spLocks/>
          </p:cNvSpPr>
          <p:nvPr/>
        </p:nvSpPr>
        <p:spPr>
          <a:xfrm>
            <a:off x="309312" y="1962152"/>
            <a:ext cx="11573376" cy="45844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在台灣整體的社會發展現況下，課後教育機構之範疇展現出高度的多樣性，主要可歸納為以下兩大類別：</a:t>
            </a:r>
          </a:p>
          <a:p>
            <a:pPr>
              <a:lnSpc>
                <a:spcPct val="150000"/>
              </a:lnSpc>
            </a:pPr>
            <a:r>
              <a:rPr lang="zh-TW" altLang="zh-TW" sz="1900" b="1" dirty="0">
                <a:latin typeface="Times New Roman" panose="02020603050405020304" pitchFamily="18" charset="0"/>
                <a:ea typeface="標楷體" panose="03000509000000000000" pitchFamily="65" charset="-120"/>
                <a:cs typeface="Times New Roman" panose="02020603050405020304" pitchFamily="18" charset="0"/>
              </a:rPr>
              <a:t>一、 學科輔導與生活照顧類</a:t>
            </a:r>
            <a:endParaRPr lang="zh-TW" altLang="zh-TW" sz="19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以滿足家長</a:t>
            </a:r>
            <a:r>
              <a:rPr lang="zh-TW" altLang="zh-TW" sz="19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托育需求</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19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提升學業成就</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為導向，包含辦理課後照顧服務</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安親班及文理補習班。程舒甯</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指出，安親班之選擇因素多集中於</a:t>
            </a:r>
            <a:r>
              <a:rPr lang="zh-TW" altLang="zh-TW" sz="19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環境安全性</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zh-TW" sz="19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服務品質</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9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zh-TW" sz="1900" b="1" dirty="0">
                <a:latin typeface="Times New Roman" panose="02020603050405020304" pitchFamily="18" charset="0"/>
                <a:ea typeface="標楷體" panose="03000509000000000000" pitchFamily="65" charset="-120"/>
                <a:cs typeface="Times New Roman" panose="02020603050405020304" pitchFamily="18" charset="0"/>
              </a:rPr>
              <a:t>二、 運動與藝術才藝發展類</a:t>
            </a:r>
            <a:endParaRPr lang="zh-TW" altLang="zh-TW" sz="19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隨著適性教育興起，非學科類的才藝班成為課後教育的重要組成部分。包含體育類與藝術類。黃瓊瑩</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研究證實，運動場域的</a:t>
            </a:r>
            <a:r>
              <a:rPr lang="zh-TW" altLang="zh-TW" sz="19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服務品質</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zh-TW" sz="19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教練專業度</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對家長具備高度吸引力；柯綺君</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900" dirty="0">
                <a:latin typeface="Times New Roman" panose="02020603050405020304" pitchFamily="18" charset="0"/>
                <a:ea typeface="標楷體" panose="03000509000000000000" pitchFamily="65" charset="-120"/>
                <a:cs typeface="Times New Roman" panose="02020603050405020304" pitchFamily="18" charset="0"/>
              </a:rPr>
              <a:t>則從音樂補習班的角度，探討了口碑與知覺價值對家長忠誠度的影響。</a:t>
            </a:r>
          </a:p>
        </p:txBody>
      </p:sp>
      <p:sp>
        <p:nvSpPr>
          <p:cNvPr id="7" name="標題 5">
            <a:extLst>
              <a:ext uri="{FF2B5EF4-FFF2-40B4-BE49-F238E27FC236}">
                <a16:creationId xmlns:a16="http://schemas.microsoft.com/office/drawing/2014/main" id="{F2142CAE-A85E-8647-1216-ACE7191DEC45}"/>
              </a:ext>
            </a:extLst>
          </p:cNvPr>
          <p:cNvSpPr>
            <a:spLocks noGrp="1"/>
          </p:cNvSpPr>
          <p:nvPr>
            <p:ph type="title"/>
          </p:nvPr>
        </p:nvSpPr>
        <p:spPr>
          <a:xfrm>
            <a:off x="457200" y="1066767"/>
            <a:ext cx="6391275" cy="535531"/>
          </a:xfrm>
        </p:spPr>
        <p:txBody>
          <a:bodyPr/>
          <a:lstStyle/>
          <a:p>
            <a:pPr marL="514350" indent="-514350">
              <a:buFont typeface="+mj-ea"/>
              <a:buAutoNum type="ea1ChtPeriod" startAt="10"/>
            </a:pPr>
            <a:r>
              <a:rPr lang="zh-TW" altLang="zh-TW" sz="3200" dirty="0">
                <a:latin typeface="標楷體" panose="03000509000000000000" pitchFamily="65" charset="-120"/>
                <a:ea typeface="標楷體" panose="03000509000000000000" pitchFamily="65" charset="-120"/>
              </a:rPr>
              <a:t>課後教育機構之定義與範疇</a:t>
            </a:r>
          </a:p>
        </p:txBody>
      </p:sp>
      <p:sp>
        <p:nvSpPr>
          <p:cNvPr id="2" name="矩形 1">
            <a:extLst>
              <a:ext uri="{FF2B5EF4-FFF2-40B4-BE49-F238E27FC236}">
                <a16:creationId xmlns:a16="http://schemas.microsoft.com/office/drawing/2014/main" id="{4B648E43-DB12-9C36-891D-84BCF86D7553}"/>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8783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r>
              <a:rPr lang="en-US" altLang="zh-TW"/>
              <a:t>P. </a:t>
            </a:r>
            <a:fld id="{9B399A4E-3E2A-4624-9A96-E6E562514463}" type="slidenum">
              <a:rPr lang="zh-TW" altLang="en-US" smtClean="0"/>
              <a:pPr/>
              <a:t>1</a:t>
            </a:fld>
            <a:endParaRPr lang="zh-TW" altLang="en-US" dirty="0"/>
          </a:p>
        </p:txBody>
      </p:sp>
      <p:sp>
        <p:nvSpPr>
          <p:cNvPr id="10" name="矩形 9">
            <a:extLst>
              <a:ext uri="{FF2B5EF4-FFF2-40B4-BE49-F238E27FC236}">
                <a16:creationId xmlns:a16="http://schemas.microsoft.com/office/drawing/2014/main" id="{775B6B7A-EFA7-2071-BFE4-51384EBCB155}"/>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a:extLst>
              <a:ext uri="{FF2B5EF4-FFF2-40B4-BE49-F238E27FC236}">
                <a16:creationId xmlns:a16="http://schemas.microsoft.com/office/drawing/2014/main" id="{D037B985-0FCA-0F5A-5E04-F3F2E51E68BD}"/>
              </a:ext>
            </a:extLst>
          </p:cNvPr>
          <p:cNvSpPr>
            <a:spLocks noGrp="1"/>
          </p:cNvSpPr>
          <p:nvPr>
            <p:ph type="title"/>
          </p:nvPr>
        </p:nvSpPr>
        <p:spPr>
          <a:xfrm>
            <a:off x="400051" y="988768"/>
            <a:ext cx="2133600" cy="923330"/>
          </a:xfrm>
        </p:spPr>
        <p:txBody>
          <a:bodyPr/>
          <a:lstStyle/>
          <a:p>
            <a:r>
              <a:rPr lang="zh-TW" altLang="en-US" sz="6000" dirty="0">
                <a:latin typeface="標楷體" panose="03000509000000000000" pitchFamily="65" charset="-120"/>
                <a:ea typeface="標楷體" panose="03000509000000000000" pitchFamily="65" charset="-120"/>
              </a:rPr>
              <a:t>目錄</a:t>
            </a:r>
          </a:p>
        </p:txBody>
      </p:sp>
      <p:sp>
        <p:nvSpPr>
          <p:cNvPr id="12" name="內容版面配置區 2">
            <a:extLst>
              <a:ext uri="{FF2B5EF4-FFF2-40B4-BE49-F238E27FC236}">
                <a16:creationId xmlns:a16="http://schemas.microsoft.com/office/drawing/2014/main" id="{23C09B37-D046-B969-66D6-5882EE4903CC}"/>
              </a:ext>
            </a:extLst>
          </p:cNvPr>
          <p:cNvSpPr>
            <a:spLocks noGrp="1"/>
          </p:cNvSpPr>
          <p:nvPr>
            <p:ph idx="1"/>
          </p:nvPr>
        </p:nvSpPr>
        <p:spPr>
          <a:xfrm>
            <a:off x="1466849" y="2250943"/>
            <a:ext cx="4305300" cy="3781577"/>
          </a:xfrm>
        </p:spPr>
        <p:txBody>
          <a:bodyPr>
            <a:normAutofit/>
          </a:bodyPr>
          <a:lstStyle/>
          <a:p>
            <a:pPr>
              <a:lnSpc>
                <a:spcPct val="150000"/>
              </a:lnSpc>
            </a:pPr>
            <a:r>
              <a:rPr lang="zh-TW" altLang="en-US" sz="3600" dirty="0">
                <a:latin typeface="標楷體" panose="03000509000000000000" pitchFamily="65" charset="-120"/>
                <a:ea typeface="標楷體" panose="03000509000000000000" pitchFamily="65" charset="-120"/>
              </a:rPr>
              <a:t>第壹章 緒論</a:t>
            </a:r>
            <a:endParaRPr lang="en-US" altLang="zh-TW" sz="3600" dirty="0">
              <a:latin typeface="標楷體" panose="03000509000000000000" pitchFamily="65" charset="-120"/>
              <a:ea typeface="標楷體" panose="03000509000000000000" pitchFamily="65" charset="-120"/>
            </a:endParaRPr>
          </a:p>
          <a:p>
            <a:pPr>
              <a:lnSpc>
                <a:spcPct val="160000"/>
              </a:lnSpc>
            </a:pPr>
            <a:r>
              <a:rPr lang="zh-TW" altLang="en-US" sz="3600" dirty="0">
                <a:latin typeface="標楷體" panose="03000509000000000000" pitchFamily="65" charset="-120"/>
                <a:ea typeface="標楷體" panose="03000509000000000000" pitchFamily="65" charset="-120"/>
              </a:rPr>
              <a:t>第貳章 文獻探討</a:t>
            </a:r>
            <a:endParaRPr lang="en-US" altLang="zh-TW" sz="3600" dirty="0">
              <a:latin typeface="標楷體" panose="03000509000000000000" pitchFamily="65" charset="-120"/>
              <a:ea typeface="標楷體" panose="03000509000000000000" pitchFamily="65" charset="-120"/>
            </a:endParaRPr>
          </a:p>
          <a:p>
            <a:pPr>
              <a:lnSpc>
                <a:spcPct val="150000"/>
              </a:lnSpc>
            </a:pPr>
            <a:r>
              <a:rPr lang="zh-TW" altLang="en-US" sz="3600" dirty="0">
                <a:latin typeface="標楷體" panose="03000509000000000000" pitchFamily="65" charset="-120"/>
                <a:ea typeface="標楷體" panose="03000509000000000000" pitchFamily="65" charset="-120"/>
              </a:rPr>
              <a:t>第參章 研究方法</a:t>
            </a:r>
            <a:endParaRPr lang="en-US" altLang="zh-TW" sz="3600" dirty="0">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109CA1A6-B461-2250-5162-B7311D59D174}"/>
              </a:ext>
            </a:extLst>
          </p:cNvPr>
          <p:cNvSpPr txBox="1"/>
          <p:nvPr/>
        </p:nvSpPr>
        <p:spPr>
          <a:xfrm>
            <a:off x="6419852" y="2250943"/>
            <a:ext cx="5372100" cy="3010632"/>
          </a:xfrm>
          <a:prstGeom prst="rect">
            <a:avLst/>
          </a:prstGeom>
        </p:spPr>
        <p:txBody>
          <a:bodyPr vert="horz" lIns="91440" tIns="45720" rIns="91440" bIns="45720" rtlCol="0">
            <a:normAutofit/>
          </a:bodyPr>
          <a:lstStyle>
            <a:lvl1pPr indent="0">
              <a:lnSpc>
                <a:spcPct val="150000"/>
              </a:lnSpc>
              <a:spcBef>
                <a:spcPts val="1000"/>
              </a:spcBef>
              <a:buFont typeface="Arial" panose="020B0604020202020204" pitchFamily="34" charset="0"/>
              <a:buNone/>
              <a:defRPr sz="4000">
                <a:latin typeface="標楷體" panose="03000509000000000000" pitchFamily="65" charset="-120"/>
                <a:ea typeface="標楷體" panose="03000509000000000000" pitchFamily="65" charset="-120"/>
              </a:defRPr>
            </a:lvl1pPr>
            <a:lvl2pPr indent="0">
              <a:lnSpc>
                <a:spcPct val="90000"/>
              </a:lnSpc>
              <a:spcBef>
                <a:spcPts val="500"/>
              </a:spcBef>
              <a:buFont typeface="Arial" panose="020B0604020202020204" pitchFamily="34" charset="0"/>
              <a:buNone/>
              <a:defRPr sz="2400">
                <a:latin typeface="Noto Sans TC Light" panose="020B0300000000000000" pitchFamily="34" charset="-120"/>
                <a:ea typeface="Noto Sans TC Light" panose="020B0300000000000000" pitchFamily="34" charset="-120"/>
              </a:defRPr>
            </a:lvl2pPr>
            <a:lvl3pPr indent="0">
              <a:lnSpc>
                <a:spcPct val="90000"/>
              </a:lnSpc>
              <a:spcBef>
                <a:spcPts val="500"/>
              </a:spcBef>
              <a:buFont typeface="Arial" panose="020B0604020202020204" pitchFamily="34" charset="0"/>
              <a:buNone/>
              <a:defRPr sz="2400">
                <a:latin typeface="Noto Sans TC Light" panose="020B0300000000000000" pitchFamily="34" charset="-120"/>
                <a:ea typeface="Noto Sans TC Light" panose="020B0300000000000000" pitchFamily="34" charset="-120"/>
              </a:defRPr>
            </a:lvl3pPr>
            <a:lvl4pPr indent="0">
              <a:lnSpc>
                <a:spcPct val="90000"/>
              </a:lnSpc>
              <a:spcBef>
                <a:spcPts val="500"/>
              </a:spcBef>
              <a:buFont typeface="Arial" panose="020B0604020202020204" pitchFamily="34" charset="0"/>
              <a:buNone/>
              <a:defRPr sz="2400">
                <a:latin typeface="Noto Sans TC Light" panose="020B0300000000000000" pitchFamily="34" charset="-120"/>
                <a:ea typeface="Noto Sans TC Light" panose="020B0300000000000000" pitchFamily="34" charset="-120"/>
              </a:defRPr>
            </a:lvl4pPr>
            <a:lvl5pPr indent="0">
              <a:lnSpc>
                <a:spcPct val="90000"/>
              </a:lnSpc>
              <a:spcBef>
                <a:spcPts val="500"/>
              </a:spcBef>
              <a:buFont typeface="Arial" panose="020B0604020202020204" pitchFamily="34" charset="0"/>
              <a:buNone/>
              <a:defRPr sz="2400">
                <a:latin typeface="Noto Sans TC Light" panose="020B0300000000000000" pitchFamily="34" charset="-120"/>
                <a:ea typeface="Noto Sans TC Light" panose="020B0300000000000000"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sz="3600" dirty="0"/>
              <a:t>第肆章 研究結果與討論</a:t>
            </a:r>
            <a:endParaRPr lang="en-US" altLang="zh-TW" sz="3600" dirty="0"/>
          </a:p>
          <a:p>
            <a:r>
              <a:rPr lang="zh-TW" altLang="en-US" sz="3600" dirty="0"/>
              <a:t>第伍章 研究結論與建議</a:t>
            </a:r>
            <a:endParaRPr lang="en-US" altLang="zh-TW" sz="3600" dirty="0"/>
          </a:p>
          <a:p>
            <a:r>
              <a:rPr lang="zh-TW" altLang="en-US" sz="3600" dirty="0"/>
              <a:t>參考文獻</a:t>
            </a:r>
            <a:endParaRPr lang="en-US" altLang="zh-TW" sz="3600" dirty="0"/>
          </a:p>
        </p:txBody>
      </p:sp>
    </p:spTree>
    <p:extLst>
      <p:ext uri="{BB962C8B-B14F-4D97-AF65-F5344CB8AC3E}">
        <p14:creationId xmlns:p14="http://schemas.microsoft.com/office/powerpoint/2010/main" val="326625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209A-96B7-36FA-6DDE-03B09610AD31}"/>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A8C27CB-81A9-417C-7E06-304A0B5152DE}"/>
              </a:ext>
            </a:extLst>
          </p:cNvPr>
          <p:cNvSpPr>
            <a:spLocks noGrp="1"/>
          </p:cNvSpPr>
          <p:nvPr>
            <p:ph type="sldNum" sz="quarter" idx="12"/>
          </p:nvPr>
        </p:nvSpPr>
        <p:spPr/>
        <p:txBody>
          <a:bodyPr/>
          <a:lstStyle/>
          <a:p>
            <a:r>
              <a:rPr lang="en-US" altLang="zh-TW"/>
              <a:t>P. </a:t>
            </a:r>
            <a:fld id="{9B399A4E-3E2A-4624-9A96-E6E562514463}" type="slidenum">
              <a:rPr lang="zh-TW" altLang="en-US" smtClean="0"/>
              <a:pPr/>
              <a:t>19</a:t>
            </a:fld>
            <a:endParaRPr lang="zh-TW" altLang="en-US" dirty="0"/>
          </a:p>
        </p:txBody>
      </p:sp>
      <p:sp>
        <p:nvSpPr>
          <p:cNvPr id="2" name="矩形 1">
            <a:extLst>
              <a:ext uri="{FF2B5EF4-FFF2-40B4-BE49-F238E27FC236}">
                <a16:creationId xmlns:a16="http://schemas.microsoft.com/office/drawing/2014/main" id="{1DC1DD0C-67EB-D3A6-E6AF-BE7517EBFF36}"/>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8" name="表格 7">
            <a:extLst>
              <a:ext uri="{FF2B5EF4-FFF2-40B4-BE49-F238E27FC236}">
                <a16:creationId xmlns:a16="http://schemas.microsoft.com/office/drawing/2014/main" id="{6A9D7BB5-D507-1CBA-E669-54EAA79E647A}"/>
              </a:ext>
            </a:extLst>
          </p:cNvPr>
          <p:cNvGraphicFramePr>
            <a:graphicFrameLocks noGrp="1"/>
          </p:cNvGraphicFramePr>
          <p:nvPr>
            <p:extLst>
              <p:ext uri="{D42A27DB-BD31-4B8C-83A1-F6EECF244321}">
                <p14:modId xmlns:p14="http://schemas.microsoft.com/office/powerpoint/2010/main" val="681347577"/>
              </p:ext>
            </p:extLst>
          </p:nvPr>
        </p:nvGraphicFramePr>
        <p:xfrm>
          <a:off x="352425" y="1493304"/>
          <a:ext cx="11487150" cy="3414192"/>
        </p:xfrm>
        <a:graphic>
          <a:graphicData uri="http://schemas.openxmlformats.org/drawingml/2006/table">
            <a:tbl>
              <a:tblPr firstRow="1" bandRow="1">
                <a:tableStyleId>{F5AB1C69-6EDB-4FF4-983F-18BD219EF322}</a:tableStyleId>
              </a:tblPr>
              <a:tblGrid>
                <a:gridCol w="2847975">
                  <a:extLst>
                    <a:ext uri="{9D8B030D-6E8A-4147-A177-3AD203B41FA5}">
                      <a16:colId xmlns:a16="http://schemas.microsoft.com/office/drawing/2014/main" val="678573492"/>
                    </a:ext>
                  </a:extLst>
                </a:gridCol>
                <a:gridCol w="1746885">
                  <a:extLst>
                    <a:ext uri="{9D8B030D-6E8A-4147-A177-3AD203B41FA5}">
                      <a16:colId xmlns:a16="http://schemas.microsoft.com/office/drawing/2014/main" val="130731350"/>
                    </a:ext>
                  </a:extLst>
                </a:gridCol>
                <a:gridCol w="2297430">
                  <a:extLst>
                    <a:ext uri="{9D8B030D-6E8A-4147-A177-3AD203B41FA5}">
                      <a16:colId xmlns:a16="http://schemas.microsoft.com/office/drawing/2014/main" val="3947986717"/>
                    </a:ext>
                  </a:extLst>
                </a:gridCol>
                <a:gridCol w="2297430">
                  <a:extLst>
                    <a:ext uri="{9D8B030D-6E8A-4147-A177-3AD203B41FA5}">
                      <a16:colId xmlns:a16="http://schemas.microsoft.com/office/drawing/2014/main" val="2791816606"/>
                    </a:ext>
                  </a:extLst>
                </a:gridCol>
                <a:gridCol w="2297430">
                  <a:extLst>
                    <a:ext uri="{9D8B030D-6E8A-4147-A177-3AD203B41FA5}">
                      <a16:colId xmlns:a16="http://schemas.microsoft.com/office/drawing/2014/main" val="1702734668"/>
                    </a:ext>
                  </a:extLst>
                </a:gridCol>
              </a:tblGrid>
              <a:tr h="569032">
                <a:tc>
                  <a:txBody>
                    <a:bodyPr/>
                    <a:lstStyle/>
                    <a:p>
                      <a:pPr algn="ctr" fontAlgn="b">
                        <a:buNone/>
                      </a:pPr>
                      <a:r>
                        <a:rPr lang="zh-TW" altLang="en-US"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文獻作者 </a:t>
                      </a:r>
                      <a:r>
                        <a:rPr lang="en-US" altLang="zh-TW"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年份</a:t>
                      </a:r>
                      <a:r>
                        <a:rPr lang="en-US" altLang="zh-TW"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功能價值</a:t>
                      </a:r>
                      <a:endParaRPr lang="zh-TW" alt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社會價值</a:t>
                      </a:r>
                      <a:endParaRPr lang="zh-TW" alt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情感價值</a:t>
                      </a:r>
                      <a:endParaRPr lang="zh-TW" alt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2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認識價值</a:t>
                      </a:r>
                      <a:endParaRPr lang="zh-TW" altLang="en-US"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88960530"/>
                  </a:ext>
                </a:extLst>
              </a:tr>
              <a:tr h="569032">
                <a:tc>
                  <a:txBody>
                    <a:bodyPr/>
                    <a:lstStyle/>
                    <a:p>
                      <a:pPr algn="ctr" fontAlgn="b">
                        <a:buNone/>
                      </a:pPr>
                      <a:r>
                        <a:rPr 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Israel </a:t>
                      </a: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與 </a:t>
                      </a:r>
                      <a:r>
                        <a:rPr 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Ben-Eliyahu (2024) </a:t>
                      </a:r>
                      <a:endParaRPr 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9828046"/>
                  </a:ext>
                </a:extLst>
              </a:tr>
              <a:tr h="569032">
                <a:tc>
                  <a:txBody>
                    <a:bodyPr/>
                    <a:lstStyle/>
                    <a:p>
                      <a:pPr algn="ctr" fontAlgn="b">
                        <a:buNone/>
                      </a:pPr>
                      <a:r>
                        <a:rPr kumimoji="0" lang="zh-TW" altLang="en-US" sz="180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楊惠玲 </a:t>
                      </a:r>
                      <a:r>
                        <a:rPr kumimoji="0" lang="en-US" altLang="zh-TW" sz="1800" u="none" strike="noStrike" cap="none" normalizeH="0" baseline="0" dirty="0">
                          <a:ln>
                            <a:noFill/>
                          </a:ln>
                          <a:solidFill>
                            <a:srgbClr val="303030"/>
                          </a:solidFill>
                          <a:effectLst/>
                          <a:latin typeface="Times New Roman" panose="02020603050405020304" pitchFamily="18" charset="0"/>
                          <a:ea typeface="標楷體" panose="03000509000000000000" pitchFamily="65" charset="-120"/>
                          <a:cs typeface="Times New Roman" panose="02020603050405020304" pitchFamily="18" charset="0"/>
                        </a:rPr>
                        <a:t>(2020) </a:t>
                      </a:r>
                      <a:endParaRPr 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5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568738392"/>
                  </a:ext>
                </a:extLst>
              </a:tr>
              <a:tr h="569032">
                <a:tc>
                  <a:txBody>
                    <a:bodyPr/>
                    <a:lstStyle/>
                    <a:p>
                      <a:pPr algn="ctr" fontAlgn="b">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柯綺君 </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(2023)</a:t>
                      </a:r>
                      <a:endParaRPr 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56071366"/>
                  </a:ext>
                </a:extLst>
              </a:tr>
              <a:tr h="569032">
                <a:tc>
                  <a:txBody>
                    <a:bodyPr/>
                    <a:lstStyle/>
                    <a:p>
                      <a:pPr algn="ctr" fontAlgn="b">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郭祐年 </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(2017)</a:t>
                      </a:r>
                      <a:endParaRPr 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855826203"/>
                  </a:ext>
                </a:extLst>
              </a:tr>
              <a:tr h="569032">
                <a:tc>
                  <a:txBody>
                    <a:bodyPr/>
                    <a:lstStyle/>
                    <a:p>
                      <a:pPr algn="ctr" fontAlgn="b">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張麗鳳 </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(2023)</a:t>
                      </a:r>
                      <a:endParaRPr 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05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5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26073716"/>
                  </a:ext>
                </a:extLst>
              </a:tr>
            </a:tbl>
          </a:graphicData>
        </a:graphic>
      </p:graphicFrame>
      <p:sp>
        <p:nvSpPr>
          <p:cNvPr id="10" name="文字方塊 9">
            <a:extLst>
              <a:ext uri="{FF2B5EF4-FFF2-40B4-BE49-F238E27FC236}">
                <a16:creationId xmlns:a16="http://schemas.microsoft.com/office/drawing/2014/main" id="{EDD56BAB-0512-CB7A-85CC-42B383F6EEAF}"/>
              </a:ext>
            </a:extLst>
          </p:cNvPr>
          <p:cNvSpPr txBox="1"/>
          <p:nvPr/>
        </p:nvSpPr>
        <p:spPr>
          <a:xfrm>
            <a:off x="242887" y="5217538"/>
            <a:ext cx="11839576" cy="961289"/>
          </a:xfrm>
          <a:prstGeom prst="rect">
            <a:avLst/>
          </a:prstGeom>
          <a:noFill/>
        </p:spPr>
        <p:txBody>
          <a:bodyPr wrap="square">
            <a:spAutoFit/>
          </a:bodyPr>
          <a:lstStyle/>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相較於一般學科補習班，體育教育通常涉及更多的身體參與與社群互動，家長的決策是一個「全方位」的價值衡量。</a:t>
            </a:r>
          </a:p>
        </p:txBody>
      </p:sp>
    </p:spTree>
    <p:extLst>
      <p:ext uri="{BB962C8B-B14F-4D97-AF65-F5344CB8AC3E}">
        <p14:creationId xmlns:p14="http://schemas.microsoft.com/office/powerpoint/2010/main" val="37661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37E63-2092-3654-AA4C-852B6127E7AB}"/>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602BCB2-4295-0F20-257E-4CD5ACA3917A}"/>
              </a:ext>
            </a:extLst>
          </p:cNvPr>
          <p:cNvSpPr>
            <a:spLocks noGrp="1"/>
          </p:cNvSpPr>
          <p:nvPr>
            <p:ph type="sldNum" sz="quarter" idx="12"/>
          </p:nvPr>
        </p:nvSpPr>
        <p:spPr/>
        <p:txBody>
          <a:bodyPr/>
          <a:lstStyle/>
          <a:p>
            <a:r>
              <a:rPr lang="en-US" altLang="zh-TW"/>
              <a:t>P. </a:t>
            </a:r>
            <a:fld id="{9B399A4E-3E2A-4624-9A96-E6E562514463}" type="slidenum">
              <a:rPr lang="zh-TW" altLang="en-US" smtClean="0"/>
              <a:pPr/>
              <a:t>20</a:t>
            </a:fld>
            <a:endParaRPr lang="zh-TW" altLang="en-US" dirty="0"/>
          </a:p>
        </p:txBody>
      </p:sp>
      <p:sp>
        <p:nvSpPr>
          <p:cNvPr id="10" name="矩形 9">
            <a:extLst>
              <a:ext uri="{FF2B5EF4-FFF2-40B4-BE49-F238E27FC236}">
                <a16:creationId xmlns:a16="http://schemas.microsoft.com/office/drawing/2014/main" id="{E9CFDE09-8A8F-A98C-6A74-22C73BB1BAFD}"/>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5">
            <a:extLst>
              <a:ext uri="{FF2B5EF4-FFF2-40B4-BE49-F238E27FC236}">
                <a16:creationId xmlns:a16="http://schemas.microsoft.com/office/drawing/2014/main" id="{D055D7F5-FE23-DAD3-A01C-7C4F4F14F275}"/>
              </a:ext>
            </a:extLst>
          </p:cNvPr>
          <p:cNvSpPr txBox="1">
            <a:spLocks/>
          </p:cNvSpPr>
          <p:nvPr/>
        </p:nvSpPr>
        <p:spPr>
          <a:xfrm>
            <a:off x="3192737" y="3008886"/>
            <a:ext cx="5806526" cy="840230"/>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1" kern="1200" baseline="0">
                <a:solidFill>
                  <a:schemeClr val="tx1">
                    <a:lumMod val="75000"/>
                    <a:lumOff val="25000"/>
                  </a:schemeClr>
                </a:solidFill>
                <a:latin typeface="Noto Sans TC" panose="020B0500000000000000" pitchFamily="34" charset="-120"/>
                <a:ea typeface="Noto Sans TC" panose="020B0500000000000000" pitchFamily="34" charset="-120"/>
                <a:cs typeface="+mj-cs"/>
              </a:defRPr>
            </a:lvl1pPr>
          </a:lstStyle>
          <a:p>
            <a:r>
              <a:rPr lang="zh-TW" altLang="zh-TW" sz="5400" dirty="0">
                <a:latin typeface="標楷體" panose="03000509000000000000" pitchFamily="65" charset="-120"/>
                <a:ea typeface="標楷體" panose="03000509000000000000" pitchFamily="65" charset="-120"/>
              </a:rPr>
              <a:t>第</a:t>
            </a:r>
            <a:r>
              <a:rPr lang="zh-TW" altLang="en-US" sz="5400" dirty="0">
                <a:latin typeface="標楷體" panose="03000509000000000000" pitchFamily="65" charset="-120"/>
                <a:ea typeface="標楷體" panose="03000509000000000000" pitchFamily="65" charset="-120"/>
              </a:rPr>
              <a:t>參</a:t>
            </a:r>
            <a:r>
              <a:rPr lang="zh-TW" altLang="zh-TW" sz="5400" dirty="0">
                <a:latin typeface="標楷體" panose="03000509000000000000" pitchFamily="65" charset="-120"/>
                <a:ea typeface="標楷體" panose="03000509000000000000" pitchFamily="65" charset="-120"/>
              </a:rPr>
              <a:t>章</a:t>
            </a:r>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研究方法</a:t>
            </a:r>
          </a:p>
        </p:txBody>
      </p:sp>
    </p:spTree>
    <p:extLst>
      <p:ext uri="{BB962C8B-B14F-4D97-AF65-F5344CB8AC3E}">
        <p14:creationId xmlns:p14="http://schemas.microsoft.com/office/powerpoint/2010/main" val="261667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78EB-8C59-E7CC-7667-62093DB22A31}"/>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A255699-66AF-BCBA-CD7F-2A2D498A181A}"/>
              </a:ext>
            </a:extLst>
          </p:cNvPr>
          <p:cNvSpPr>
            <a:spLocks noGrp="1"/>
          </p:cNvSpPr>
          <p:nvPr>
            <p:ph type="sldNum" sz="quarter" idx="12"/>
          </p:nvPr>
        </p:nvSpPr>
        <p:spPr/>
        <p:txBody>
          <a:bodyPr/>
          <a:lstStyle/>
          <a:p>
            <a:r>
              <a:rPr lang="en-US" altLang="zh-TW"/>
              <a:t>P. </a:t>
            </a:r>
            <a:fld id="{9B399A4E-3E2A-4624-9A96-E6E562514463}" type="slidenum">
              <a:rPr lang="zh-TW" altLang="en-US" smtClean="0"/>
              <a:pPr/>
              <a:t>21</a:t>
            </a:fld>
            <a:endParaRPr lang="zh-TW" altLang="en-US" dirty="0"/>
          </a:p>
        </p:txBody>
      </p:sp>
      <p:sp>
        <p:nvSpPr>
          <p:cNvPr id="2" name="文字版面配置區 1">
            <a:extLst>
              <a:ext uri="{FF2B5EF4-FFF2-40B4-BE49-F238E27FC236}">
                <a16:creationId xmlns:a16="http://schemas.microsoft.com/office/drawing/2014/main" id="{517D7CB0-4291-D354-E82E-864B6F97D468}"/>
              </a:ext>
            </a:extLst>
          </p:cNvPr>
          <p:cNvSpPr txBox="1">
            <a:spLocks/>
          </p:cNvSpPr>
          <p:nvPr/>
        </p:nvSpPr>
        <p:spPr>
          <a:xfrm>
            <a:off x="244341" y="1925802"/>
            <a:ext cx="11703317" cy="42273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200000"/>
              </a:lnSpc>
              <a:buFont typeface="+mj-ea"/>
              <a:buAutoNum type="ea1ChtPeriod"/>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本研究</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根據</a:t>
            </a: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PRISMA</a:t>
            </a:r>
            <a:r>
              <a:rPr lang="zh-TW"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流程圖</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作為研究篩選與分析之指導準則。</a:t>
            </a:r>
          </a:p>
          <a:p>
            <a:pPr marL="457200" lvl="0" indent="-457200">
              <a:lnSpc>
                <a:spcPct val="200000"/>
              </a:lnSpc>
              <a:buFont typeface="+mj-ea"/>
              <a:buAutoNum type="ea1ChtPeriod"/>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範域文獻回顧在性質上與系統性回顧相似，兩者在執行過程中均強調嚴謹且系統化的檢索、選擇、轉譯與彙整，以確保所得資料與研究主題之高度相關性與科學性</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(Arksey &amp; O‘Malley, 2005)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457200" lvl="0" indent="-457200">
              <a:lnSpc>
                <a:spcPct val="200000"/>
              </a:lnSpc>
              <a:buFont typeface="+mj-ea"/>
              <a:buAutoNum type="ea1ChtPeriod"/>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具體程序遵循</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Arksey </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O‘Malley</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(2005)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所提出之範域文獻回顧五大步驟，針對「家長選擇課後教育機構之知覺價值」之相關文獻進行深度之搜尋、篩檢、分析與報告結果，其流程包含：</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確認研究問題</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確認相關文獻</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文獻篩選與納入</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資料繪製</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 </a:t>
            </a:r>
            <a:r>
              <a:rPr lang="zh-TW"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彙整結果與報告</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標題 5">
            <a:extLst>
              <a:ext uri="{FF2B5EF4-FFF2-40B4-BE49-F238E27FC236}">
                <a16:creationId xmlns:a16="http://schemas.microsoft.com/office/drawing/2014/main" id="{67344EF0-72E7-778D-EF36-61D1169490CE}"/>
              </a:ext>
            </a:extLst>
          </p:cNvPr>
          <p:cNvSpPr>
            <a:spLocks noGrp="1"/>
          </p:cNvSpPr>
          <p:nvPr>
            <p:ph type="title"/>
          </p:nvPr>
        </p:nvSpPr>
        <p:spPr>
          <a:xfrm>
            <a:off x="457200" y="1011367"/>
            <a:ext cx="10515600" cy="646331"/>
          </a:xfrm>
        </p:spPr>
        <p:txBody>
          <a:bodyPr/>
          <a:lstStyle/>
          <a:p>
            <a:r>
              <a:rPr lang="zh-TW" altLang="zh-TW" dirty="0">
                <a:latin typeface="標楷體" panose="03000509000000000000" pitchFamily="65" charset="-120"/>
                <a:ea typeface="標楷體" panose="03000509000000000000" pitchFamily="65" charset="-120"/>
              </a:rPr>
              <a:t>第</a:t>
            </a:r>
            <a:r>
              <a:rPr lang="zh-TW" altLang="en-US" dirty="0">
                <a:latin typeface="標楷體" panose="03000509000000000000" pitchFamily="65" charset="-120"/>
                <a:ea typeface="標楷體" panose="03000509000000000000" pitchFamily="65" charset="-120"/>
              </a:rPr>
              <a:t>一</a:t>
            </a:r>
            <a:r>
              <a:rPr lang="zh-TW" altLang="zh-TW" dirty="0">
                <a:latin typeface="標楷體" panose="03000509000000000000" pitchFamily="65" charset="-120"/>
                <a:ea typeface="標楷體" panose="03000509000000000000" pitchFamily="65" charset="-120"/>
              </a:rPr>
              <a:t>節 </a:t>
            </a:r>
            <a:r>
              <a:rPr lang="zh-TW" altLang="en-US" dirty="0">
                <a:latin typeface="標楷體" panose="03000509000000000000" pitchFamily="65" charset="-120"/>
                <a:ea typeface="標楷體" panose="03000509000000000000" pitchFamily="65" charset="-120"/>
              </a:rPr>
              <a:t>研究方法介紹</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8447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0EBA-E552-794C-5159-FA6DE03D3184}"/>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28882FA-BB63-FE45-CAF7-4C79DFDCACDE}"/>
              </a:ext>
            </a:extLst>
          </p:cNvPr>
          <p:cNvSpPr>
            <a:spLocks noGrp="1"/>
          </p:cNvSpPr>
          <p:nvPr>
            <p:ph type="sldNum" sz="quarter" idx="12"/>
          </p:nvPr>
        </p:nvSpPr>
        <p:spPr/>
        <p:txBody>
          <a:bodyPr/>
          <a:lstStyle/>
          <a:p>
            <a:r>
              <a:rPr lang="en-US" altLang="zh-TW"/>
              <a:t>P. </a:t>
            </a:r>
            <a:fld id="{9B399A4E-3E2A-4624-9A96-E6E562514463}" type="slidenum">
              <a:rPr lang="zh-TW" altLang="en-US" smtClean="0"/>
              <a:pPr/>
              <a:t>22</a:t>
            </a:fld>
            <a:endParaRPr lang="zh-TW" altLang="en-US" dirty="0"/>
          </a:p>
        </p:txBody>
      </p:sp>
      <p:sp>
        <p:nvSpPr>
          <p:cNvPr id="2" name="文字版面配置區 1">
            <a:extLst>
              <a:ext uri="{FF2B5EF4-FFF2-40B4-BE49-F238E27FC236}">
                <a16:creationId xmlns:a16="http://schemas.microsoft.com/office/drawing/2014/main" id="{C9A39A16-C9BB-A953-8849-9A761C8C9F78}"/>
              </a:ext>
            </a:extLst>
          </p:cNvPr>
          <p:cNvSpPr txBox="1">
            <a:spLocks/>
          </p:cNvSpPr>
          <p:nvPr/>
        </p:nvSpPr>
        <p:spPr>
          <a:xfrm>
            <a:off x="244341" y="1783201"/>
            <a:ext cx="11703317" cy="45844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150000"/>
              </a:lnSpc>
              <a:buFont typeface="+mj-ea"/>
              <a:buAutoNum type="ea1ChtPeriod"/>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確認研究問題：關於家長選擇課後教育機構之知覺價值</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nSpc>
                <a:spcPct val="150000"/>
              </a:lnSpc>
              <a:buFont typeface="+mj-lt"/>
              <a:buAutoNum type="ea1ChtPeriod"/>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搜尋相關文獻：範圍鎖定</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年至</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年間</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發表之期刊論文，以確保資料之時效性與代表性。</a:t>
            </a:r>
          </a:p>
          <a:p>
            <a:pPr marL="457200" lvl="0" indent="-457200">
              <a:lnSpc>
                <a:spcPct val="150000"/>
              </a:lnSpc>
              <a:buFont typeface="+mj-lt"/>
              <a:buAutoNum type="ea1ChtPeriod"/>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搜尋關鍵字：知覺價值</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(Perceived value)</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、家長</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(Parents)</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、補習班</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(Cram school)</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、才藝班</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(Extracurricular)</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、課後班</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(After-school)</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等關鍵字進行搜尋。</a:t>
            </a:r>
          </a:p>
          <a:p>
            <a:pPr marL="457200" lvl="0" indent="-457200">
              <a:lnSpc>
                <a:spcPct val="150000"/>
              </a:lnSpc>
              <a:buFont typeface="+mj-lt"/>
              <a:buAutoNum type="ea1ChtPeriod"/>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選擇蒐集的文獻：搜尋相關討論家長選擇課後教育機構之知覺價值</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方向。</a:t>
            </a:r>
            <a:endParaRPr lang="zh-TW"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nSpc>
                <a:spcPct val="150000"/>
              </a:lnSpc>
              <a:buFont typeface="+mj-lt"/>
              <a:buAutoNum type="ea1ChtPeriod"/>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選擇蒐集文獻資料的網站：</a:t>
            </a:r>
            <a:r>
              <a:rPr lang="en-US"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PubMed</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、華藝線上圖書館、臺灣博碩士論文知識加值系統</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標題 5">
            <a:extLst>
              <a:ext uri="{FF2B5EF4-FFF2-40B4-BE49-F238E27FC236}">
                <a16:creationId xmlns:a16="http://schemas.microsoft.com/office/drawing/2014/main" id="{67288557-780B-2548-B39A-7F82A8F805D3}"/>
              </a:ext>
            </a:extLst>
          </p:cNvPr>
          <p:cNvSpPr>
            <a:spLocks noGrp="1"/>
          </p:cNvSpPr>
          <p:nvPr>
            <p:ph type="title"/>
          </p:nvPr>
        </p:nvSpPr>
        <p:spPr>
          <a:xfrm>
            <a:off x="457200" y="1011367"/>
            <a:ext cx="10515600" cy="646331"/>
          </a:xfrm>
        </p:spPr>
        <p:txBody>
          <a:bodyPr/>
          <a:lstStyle/>
          <a:p>
            <a:r>
              <a:rPr lang="zh-TW" altLang="zh-TW" dirty="0">
                <a:latin typeface="標楷體" panose="03000509000000000000" pitchFamily="65" charset="-120"/>
                <a:ea typeface="標楷體" panose="03000509000000000000" pitchFamily="65" charset="-120"/>
              </a:rPr>
              <a:t>第二節 </a:t>
            </a:r>
            <a:r>
              <a:rPr lang="zh-TW" altLang="en-US" dirty="0">
                <a:latin typeface="標楷體" panose="03000509000000000000" pitchFamily="65" charset="-120"/>
                <a:ea typeface="標楷體" panose="03000509000000000000" pitchFamily="65" charset="-120"/>
              </a:rPr>
              <a:t>使用範域文獻回顧流程</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4868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3E47-44DC-6E5C-F841-8E5373964419}"/>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A6ABAF6-D916-AEF0-D6DA-0CE37604FE1C}"/>
              </a:ext>
            </a:extLst>
          </p:cNvPr>
          <p:cNvSpPr>
            <a:spLocks noGrp="1"/>
          </p:cNvSpPr>
          <p:nvPr>
            <p:ph type="sldNum" sz="quarter" idx="12"/>
          </p:nvPr>
        </p:nvSpPr>
        <p:spPr>
          <a:xfrm>
            <a:off x="8357929" y="6464325"/>
            <a:ext cx="2743200" cy="365125"/>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P. </a:t>
            </a:r>
            <a:fld id="{9B399A4E-3E2A-4624-9A96-E6E562514463}" type="slidenum">
              <a:rPr lang="zh-TW" altLang="en-US" smtClean="0">
                <a:latin typeface="Times New Roman" panose="02020603050405020304" pitchFamily="18" charset="0"/>
                <a:ea typeface="標楷體" panose="03000509000000000000" pitchFamily="65" charset="-120"/>
                <a:cs typeface="Times New Roman" panose="02020603050405020304" pitchFamily="18" charset="0"/>
              </a:rPr>
              <a:pPr/>
              <a:t>23</a:t>
            </a:fld>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版面配置區 4">
            <a:extLst>
              <a:ext uri="{FF2B5EF4-FFF2-40B4-BE49-F238E27FC236}">
                <a16:creationId xmlns:a16="http://schemas.microsoft.com/office/drawing/2014/main" id="{4E3D98A6-583B-93E6-9AAF-7654AC0BBEF5}"/>
              </a:ext>
            </a:extLst>
          </p:cNvPr>
          <p:cNvSpPr>
            <a:spLocks noGrp="1"/>
          </p:cNvSpPr>
          <p:nvPr>
            <p:ph type="body" sz="quarter" idx="13"/>
          </p:nvPr>
        </p:nvSpPr>
        <p:spPr>
          <a:xfrm>
            <a:off x="8181658" y="428633"/>
            <a:ext cx="2648267" cy="395287"/>
          </a:xfrm>
        </p:spPr>
        <p:txBody>
          <a:bodyPr/>
          <a:lstStyle/>
          <a:p>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文獻篩選流程圖</a:t>
            </a:r>
          </a:p>
          <a:p>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a:extLst>
              <a:ext uri="{FF2B5EF4-FFF2-40B4-BE49-F238E27FC236}">
                <a16:creationId xmlns:a16="http://schemas.microsoft.com/office/drawing/2014/main" id="{1DB1FDFF-54E9-E689-33A5-2091A64CB054}"/>
              </a:ext>
            </a:extLst>
          </p:cNvPr>
          <p:cNvSpPr txBox="1"/>
          <p:nvPr/>
        </p:nvSpPr>
        <p:spPr>
          <a:xfrm>
            <a:off x="290209" y="1341119"/>
            <a:ext cx="461665" cy="670560"/>
          </a:xfrm>
          <a:prstGeom prst="rect">
            <a:avLst/>
          </a:prstGeom>
          <a:noFill/>
        </p:spPr>
        <p:txBody>
          <a:bodyPr vert="eaVert"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檢索</a:t>
            </a:r>
          </a:p>
        </p:txBody>
      </p:sp>
      <p:sp>
        <p:nvSpPr>
          <p:cNvPr id="14" name="矩形 13">
            <a:extLst>
              <a:ext uri="{FF2B5EF4-FFF2-40B4-BE49-F238E27FC236}">
                <a16:creationId xmlns:a16="http://schemas.microsoft.com/office/drawing/2014/main" id="{A072D31A-822E-C803-BF87-26D7671170A8}"/>
              </a:ext>
            </a:extLst>
          </p:cNvPr>
          <p:cNvSpPr/>
          <p:nvPr/>
        </p:nvSpPr>
        <p:spPr>
          <a:xfrm>
            <a:off x="290209" y="728785"/>
            <a:ext cx="461665" cy="18922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F08ACA69-5A3A-E213-9AAD-EF03E7299D0F}"/>
              </a:ext>
            </a:extLst>
          </p:cNvPr>
          <p:cNvSpPr txBox="1"/>
          <p:nvPr/>
        </p:nvSpPr>
        <p:spPr>
          <a:xfrm>
            <a:off x="290209" y="3036570"/>
            <a:ext cx="461665" cy="670560"/>
          </a:xfrm>
          <a:prstGeom prst="rect">
            <a:avLst/>
          </a:prstGeom>
          <a:noFill/>
        </p:spPr>
        <p:txBody>
          <a:bodyPr vert="eaVert"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篩選</a:t>
            </a:r>
          </a:p>
        </p:txBody>
      </p:sp>
      <p:sp>
        <p:nvSpPr>
          <p:cNvPr id="18" name="矩形 17">
            <a:extLst>
              <a:ext uri="{FF2B5EF4-FFF2-40B4-BE49-F238E27FC236}">
                <a16:creationId xmlns:a16="http://schemas.microsoft.com/office/drawing/2014/main" id="{50623E16-2467-680E-7A2F-1E5293E896D5}"/>
              </a:ext>
            </a:extLst>
          </p:cNvPr>
          <p:cNvSpPr/>
          <p:nvPr/>
        </p:nvSpPr>
        <p:spPr>
          <a:xfrm>
            <a:off x="290209" y="2678437"/>
            <a:ext cx="461665" cy="13411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a:extLst>
              <a:ext uri="{FF2B5EF4-FFF2-40B4-BE49-F238E27FC236}">
                <a16:creationId xmlns:a16="http://schemas.microsoft.com/office/drawing/2014/main" id="{A1A01C24-3504-1633-4F19-16F7ABE4A25C}"/>
              </a:ext>
            </a:extLst>
          </p:cNvPr>
          <p:cNvSpPr txBox="1"/>
          <p:nvPr/>
        </p:nvSpPr>
        <p:spPr>
          <a:xfrm>
            <a:off x="290209" y="4455794"/>
            <a:ext cx="461665" cy="670560"/>
          </a:xfrm>
          <a:prstGeom prst="rect">
            <a:avLst/>
          </a:prstGeom>
          <a:noFill/>
        </p:spPr>
        <p:txBody>
          <a:bodyPr vert="eaVert"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合格</a:t>
            </a:r>
          </a:p>
        </p:txBody>
      </p:sp>
      <p:sp>
        <p:nvSpPr>
          <p:cNvPr id="22" name="矩形 21">
            <a:extLst>
              <a:ext uri="{FF2B5EF4-FFF2-40B4-BE49-F238E27FC236}">
                <a16:creationId xmlns:a16="http://schemas.microsoft.com/office/drawing/2014/main" id="{1381E885-D341-6442-35FE-8275995817E2}"/>
              </a:ext>
            </a:extLst>
          </p:cNvPr>
          <p:cNvSpPr/>
          <p:nvPr/>
        </p:nvSpPr>
        <p:spPr>
          <a:xfrm>
            <a:off x="290209" y="4097661"/>
            <a:ext cx="461665" cy="13411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80777085-7592-5173-53B2-CA32B8E1C301}"/>
              </a:ext>
            </a:extLst>
          </p:cNvPr>
          <p:cNvSpPr txBox="1"/>
          <p:nvPr/>
        </p:nvSpPr>
        <p:spPr>
          <a:xfrm>
            <a:off x="290209" y="5842620"/>
            <a:ext cx="461665" cy="670560"/>
          </a:xfrm>
          <a:prstGeom prst="rect">
            <a:avLst/>
          </a:prstGeom>
          <a:noFill/>
        </p:spPr>
        <p:txBody>
          <a:bodyPr vert="eaVert"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納入</a:t>
            </a:r>
          </a:p>
        </p:txBody>
      </p:sp>
      <p:sp>
        <p:nvSpPr>
          <p:cNvPr id="24" name="矩形 23">
            <a:extLst>
              <a:ext uri="{FF2B5EF4-FFF2-40B4-BE49-F238E27FC236}">
                <a16:creationId xmlns:a16="http://schemas.microsoft.com/office/drawing/2014/main" id="{DC7A0DE4-7D8D-B56B-426F-B60706BE22D6}"/>
              </a:ext>
            </a:extLst>
          </p:cNvPr>
          <p:cNvSpPr/>
          <p:nvPr/>
        </p:nvSpPr>
        <p:spPr>
          <a:xfrm>
            <a:off x="290209" y="5484487"/>
            <a:ext cx="461665" cy="13411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矩形 24">
            <a:extLst>
              <a:ext uri="{FF2B5EF4-FFF2-40B4-BE49-F238E27FC236}">
                <a16:creationId xmlns:a16="http://schemas.microsoft.com/office/drawing/2014/main" id="{E377F081-778B-A625-3FE3-65DD75CA0617}"/>
              </a:ext>
            </a:extLst>
          </p:cNvPr>
          <p:cNvSpPr/>
          <p:nvPr/>
        </p:nvSpPr>
        <p:spPr>
          <a:xfrm>
            <a:off x="892845" y="728785"/>
            <a:ext cx="6819583" cy="81954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文字方塊 26">
            <a:extLst>
              <a:ext uri="{FF2B5EF4-FFF2-40B4-BE49-F238E27FC236}">
                <a16:creationId xmlns:a16="http://schemas.microsoft.com/office/drawing/2014/main" id="{44063BF1-A874-1DDE-4189-A62CFCC062E3}"/>
              </a:ext>
            </a:extLst>
          </p:cNvPr>
          <p:cNvSpPr txBox="1"/>
          <p:nvPr/>
        </p:nvSpPr>
        <p:spPr>
          <a:xfrm>
            <a:off x="892846" y="741643"/>
            <a:ext cx="6819582" cy="861774"/>
          </a:xfrm>
          <a:prstGeom prst="rect">
            <a:avLst/>
          </a:prstGeom>
          <a:noFill/>
        </p:spPr>
        <p:txBody>
          <a:bodyPr wrap="square" rtlCol="0">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資料庫：</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PubMed</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、華藝線上圖書館、臺灣博碩士論文知識加值系統</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資料年限：</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2016-2026</a:t>
            </a: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語言：英文、中文</a:t>
            </a:r>
          </a:p>
        </p:txBody>
      </p:sp>
      <p:sp>
        <p:nvSpPr>
          <p:cNvPr id="28" name="矩形 27">
            <a:extLst>
              <a:ext uri="{FF2B5EF4-FFF2-40B4-BE49-F238E27FC236}">
                <a16:creationId xmlns:a16="http://schemas.microsoft.com/office/drawing/2014/main" id="{D2424DFB-A675-68B2-0F9B-89C6CC0B66CE}"/>
              </a:ext>
            </a:extLst>
          </p:cNvPr>
          <p:cNvSpPr/>
          <p:nvPr/>
        </p:nvSpPr>
        <p:spPr>
          <a:xfrm>
            <a:off x="7757333" y="732018"/>
            <a:ext cx="4011478" cy="132575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文字方塊 28">
            <a:extLst>
              <a:ext uri="{FF2B5EF4-FFF2-40B4-BE49-F238E27FC236}">
                <a16:creationId xmlns:a16="http://schemas.microsoft.com/office/drawing/2014/main" id="{FDB0A9A9-7851-1B32-7D12-BD2EAB7FA74B}"/>
              </a:ext>
            </a:extLst>
          </p:cNvPr>
          <p:cNvSpPr txBox="1"/>
          <p:nvPr/>
        </p:nvSpPr>
        <p:spPr>
          <a:xfrm>
            <a:off x="7867204" y="700835"/>
            <a:ext cx="3851937" cy="1384995"/>
          </a:xfrm>
          <a:prstGeom prst="rect">
            <a:avLst/>
          </a:prstGeom>
          <a:noFill/>
        </p:spPr>
        <p:txBody>
          <a:bodyPr wrap="squar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關鍵字：</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中文：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知覺價值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AND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家長</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AND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補習</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OR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才藝</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OR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課後</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("Perceived value" AND "parents" AND "cram school" OR "extracurricular" OR "after-school")</a:t>
            </a:r>
          </a:p>
        </p:txBody>
      </p:sp>
      <p:sp>
        <p:nvSpPr>
          <p:cNvPr id="33" name="矩形 32">
            <a:extLst>
              <a:ext uri="{FF2B5EF4-FFF2-40B4-BE49-F238E27FC236}">
                <a16:creationId xmlns:a16="http://schemas.microsoft.com/office/drawing/2014/main" id="{149B1E2C-3F76-08C4-D4FD-2AAF86219BF1}"/>
              </a:ext>
            </a:extLst>
          </p:cNvPr>
          <p:cNvSpPr/>
          <p:nvPr/>
        </p:nvSpPr>
        <p:spPr>
          <a:xfrm>
            <a:off x="883887" y="1697749"/>
            <a:ext cx="5478412" cy="92216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文字方塊 33">
            <a:extLst>
              <a:ext uri="{FF2B5EF4-FFF2-40B4-BE49-F238E27FC236}">
                <a16:creationId xmlns:a16="http://schemas.microsoft.com/office/drawing/2014/main" id="{DC65BC51-632A-1E47-AF63-E936160C2F7F}"/>
              </a:ext>
            </a:extLst>
          </p:cNvPr>
          <p:cNvSpPr txBox="1"/>
          <p:nvPr/>
        </p:nvSpPr>
        <p:spPr>
          <a:xfrm>
            <a:off x="892845" y="1733095"/>
            <a:ext cx="3938139" cy="861774"/>
          </a:xfrm>
          <a:prstGeom prst="rect">
            <a:avLst/>
          </a:prstGeom>
          <a:noFill/>
        </p:spPr>
        <p:txBody>
          <a:bodyPr wrap="square" rtlCol="0">
            <a:spAutoFit/>
          </a:bodyPr>
          <a:lstStyle/>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PubMed</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n=272</a:t>
            </a:r>
          </a:p>
          <a:p>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華藝線上圖書館</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n=125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臺灣博碩士論文知識加值系統</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n=43</a:t>
            </a:r>
          </a:p>
        </p:txBody>
      </p:sp>
      <p:sp>
        <p:nvSpPr>
          <p:cNvPr id="35" name="文字方塊 34">
            <a:extLst>
              <a:ext uri="{FF2B5EF4-FFF2-40B4-BE49-F238E27FC236}">
                <a16:creationId xmlns:a16="http://schemas.microsoft.com/office/drawing/2014/main" id="{053957E8-0244-A604-EEE6-E734363561DA}"/>
              </a:ext>
            </a:extLst>
          </p:cNvPr>
          <p:cNvSpPr txBox="1"/>
          <p:nvPr/>
        </p:nvSpPr>
        <p:spPr>
          <a:xfrm>
            <a:off x="2119141" y="3067779"/>
            <a:ext cx="7953717" cy="646331"/>
          </a:xfrm>
          <a:prstGeom prst="rect">
            <a:avLst/>
          </a:prstGeom>
          <a:noFill/>
        </p:spPr>
        <p:txBody>
          <a:bodyPr wrap="square" rtlCol="0">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透過資料庫搜尋到的論文期刊數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(N=360)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矩形 38">
            <a:extLst>
              <a:ext uri="{FF2B5EF4-FFF2-40B4-BE49-F238E27FC236}">
                <a16:creationId xmlns:a16="http://schemas.microsoft.com/office/drawing/2014/main" id="{5BFF2C4B-E2E2-9B31-1588-EB1DB07019AA}"/>
              </a:ext>
            </a:extLst>
          </p:cNvPr>
          <p:cNvSpPr/>
          <p:nvPr/>
        </p:nvSpPr>
        <p:spPr>
          <a:xfrm>
            <a:off x="883887" y="3047557"/>
            <a:ext cx="10884924" cy="6867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41" name="直線單箭頭接點 40">
            <a:extLst>
              <a:ext uri="{FF2B5EF4-FFF2-40B4-BE49-F238E27FC236}">
                <a16:creationId xmlns:a16="http://schemas.microsoft.com/office/drawing/2014/main" id="{14C23018-EDD1-4E39-6850-24660E7BCAD0}"/>
              </a:ext>
            </a:extLst>
          </p:cNvPr>
          <p:cNvCxnSpPr>
            <a:cxnSpLocks/>
          </p:cNvCxnSpPr>
          <p:nvPr/>
        </p:nvCxnSpPr>
        <p:spPr>
          <a:xfrm>
            <a:off x="6087043" y="2616175"/>
            <a:ext cx="0" cy="438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文字方塊 49">
            <a:extLst>
              <a:ext uri="{FF2B5EF4-FFF2-40B4-BE49-F238E27FC236}">
                <a16:creationId xmlns:a16="http://schemas.microsoft.com/office/drawing/2014/main" id="{4BAC1FC9-2AA7-BE3F-BA14-D50FAB0FBC41}"/>
              </a:ext>
            </a:extLst>
          </p:cNvPr>
          <p:cNvSpPr txBox="1"/>
          <p:nvPr/>
        </p:nvSpPr>
        <p:spPr>
          <a:xfrm>
            <a:off x="2128100" y="4432151"/>
            <a:ext cx="7953717" cy="646331"/>
          </a:xfrm>
          <a:prstGeom prst="rect">
            <a:avLst/>
          </a:prstGeom>
          <a:noFill/>
        </p:spPr>
        <p:txBody>
          <a:bodyPr wrap="square" rtlCol="0">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關鍵字交叉及篩選搜尋後</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(N=72)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矩形 50">
            <a:extLst>
              <a:ext uri="{FF2B5EF4-FFF2-40B4-BE49-F238E27FC236}">
                <a16:creationId xmlns:a16="http://schemas.microsoft.com/office/drawing/2014/main" id="{FD817D07-10B6-11F7-C48C-D58A329E3C5F}"/>
              </a:ext>
            </a:extLst>
          </p:cNvPr>
          <p:cNvSpPr/>
          <p:nvPr/>
        </p:nvSpPr>
        <p:spPr>
          <a:xfrm>
            <a:off x="892846" y="4411929"/>
            <a:ext cx="10875966" cy="6867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a:extLst>
              <a:ext uri="{FF2B5EF4-FFF2-40B4-BE49-F238E27FC236}">
                <a16:creationId xmlns:a16="http://schemas.microsoft.com/office/drawing/2014/main" id="{4A675C11-55D5-2630-124B-3DFE34CA0F4D}"/>
              </a:ext>
            </a:extLst>
          </p:cNvPr>
          <p:cNvSpPr/>
          <p:nvPr/>
        </p:nvSpPr>
        <p:spPr>
          <a:xfrm>
            <a:off x="5644814" y="6456607"/>
            <a:ext cx="902369" cy="361275"/>
          </a:xfrm>
          <a:prstGeom prst="rect">
            <a:avLst/>
          </a:prstGeom>
          <a:solidFill>
            <a:srgbClr val="FFDCB6"/>
          </a:solidFill>
          <a:ln>
            <a:solidFill>
              <a:srgbClr val="FFDC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6" name="文字方塊 55">
            <a:extLst>
              <a:ext uri="{FF2B5EF4-FFF2-40B4-BE49-F238E27FC236}">
                <a16:creationId xmlns:a16="http://schemas.microsoft.com/office/drawing/2014/main" id="{38037F0B-4F72-64BE-31B4-90B1B4C76ED9}"/>
              </a:ext>
            </a:extLst>
          </p:cNvPr>
          <p:cNvSpPr txBox="1"/>
          <p:nvPr/>
        </p:nvSpPr>
        <p:spPr>
          <a:xfrm>
            <a:off x="2229213" y="5806048"/>
            <a:ext cx="7953717" cy="646331"/>
          </a:xfrm>
          <a:prstGeom prst="rect">
            <a:avLst/>
          </a:prstGeom>
          <a:noFill/>
        </p:spPr>
        <p:txBody>
          <a:bodyPr wrap="square" rtlCol="0">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納入分析論文期刊數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(N=27)</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7" name="矩形 56">
            <a:extLst>
              <a:ext uri="{FF2B5EF4-FFF2-40B4-BE49-F238E27FC236}">
                <a16:creationId xmlns:a16="http://schemas.microsoft.com/office/drawing/2014/main" id="{06BD8106-5A0F-586D-6B14-CEC5DD20808E}"/>
              </a:ext>
            </a:extLst>
          </p:cNvPr>
          <p:cNvSpPr/>
          <p:nvPr/>
        </p:nvSpPr>
        <p:spPr>
          <a:xfrm>
            <a:off x="892846" y="5785824"/>
            <a:ext cx="10875966" cy="6867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矩形 59">
            <a:extLst>
              <a:ext uri="{FF2B5EF4-FFF2-40B4-BE49-F238E27FC236}">
                <a16:creationId xmlns:a16="http://schemas.microsoft.com/office/drawing/2014/main" id="{9BD3B02C-90CB-CB61-A32E-419C5B11664C}"/>
              </a:ext>
            </a:extLst>
          </p:cNvPr>
          <p:cNvSpPr/>
          <p:nvPr/>
        </p:nvSpPr>
        <p:spPr>
          <a:xfrm>
            <a:off x="7712428" y="3799046"/>
            <a:ext cx="3577762" cy="5481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61" name="直線單箭頭接點 60">
            <a:extLst>
              <a:ext uri="{FF2B5EF4-FFF2-40B4-BE49-F238E27FC236}">
                <a16:creationId xmlns:a16="http://schemas.microsoft.com/office/drawing/2014/main" id="{4FAE6885-A136-CFA6-38B6-2DED39904C1A}"/>
              </a:ext>
            </a:extLst>
          </p:cNvPr>
          <p:cNvCxnSpPr>
            <a:cxnSpLocks/>
          </p:cNvCxnSpPr>
          <p:nvPr/>
        </p:nvCxnSpPr>
        <p:spPr>
          <a:xfrm>
            <a:off x="6095998" y="3742143"/>
            <a:ext cx="0" cy="669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矩形 73">
            <a:extLst>
              <a:ext uri="{FF2B5EF4-FFF2-40B4-BE49-F238E27FC236}">
                <a16:creationId xmlns:a16="http://schemas.microsoft.com/office/drawing/2014/main" id="{685E6DE9-31E3-4677-AE41-17FA82A3C5D4}"/>
              </a:ext>
            </a:extLst>
          </p:cNvPr>
          <p:cNvSpPr/>
          <p:nvPr/>
        </p:nvSpPr>
        <p:spPr>
          <a:xfrm>
            <a:off x="7693378" y="5162233"/>
            <a:ext cx="3605771" cy="5481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5" name="直線單箭頭接點 74">
            <a:extLst>
              <a:ext uri="{FF2B5EF4-FFF2-40B4-BE49-F238E27FC236}">
                <a16:creationId xmlns:a16="http://schemas.microsoft.com/office/drawing/2014/main" id="{03505710-DCB7-10D5-F077-C180D91BD334}"/>
              </a:ext>
            </a:extLst>
          </p:cNvPr>
          <p:cNvCxnSpPr>
            <a:cxnSpLocks/>
          </p:cNvCxnSpPr>
          <p:nvPr/>
        </p:nvCxnSpPr>
        <p:spPr>
          <a:xfrm>
            <a:off x="6095998" y="5103881"/>
            <a:ext cx="0" cy="669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直線接點 76">
            <a:extLst>
              <a:ext uri="{FF2B5EF4-FFF2-40B4-BE49-F238E27FC236}">
                <a16:creationId xmlns:a16="http://schemas.microsoft.com/office/drawing/2014/main" id="{E9AF379B-B9EE-3FDF-4603-433EDDFA8E03}"/>
              </a:ext>
            </a:extLst>
          </p:cNvPr>
          <p:cNvCxnSpPr>
            <a:cxnSpLocks/>
            <a:endCxn id="84" idx="1"/>
          </p:cNvCxnSpPr>
          <p:nvPr/>
        </p:nvCxnSpPr>
        <p:spPr>
          <a:xfrm>
            <a:off x="6095998" y="4057742"/>
            <a:ext cx="1625389" cy="0"/>
          </a:xfrm>
          <a:prstGeom prst="line">
            <a:avLst/>
          </a:prstGeom>
        </p:spPr>
        <p:style>
          <a:lnRef idx="1">
            <a:schemeClr val="dk1"/>
          </a:lnRef>
          <a:fillRef idx="0">
            <a:schemeClr val="dk1"/>
          </a:fillRef>
          <a:effectRef idx="0">
            <a:schemeClr val="dk1"/>
          </a:effectRef>
          <a:fontRef idx="minor">
            <a:schemeClr val="tx1"/>
          </a:fontRef>
        </p:style>
      </p:cxnSp>
      <p:cxnSp>
        <p:nvCxnSpPr>
          <p:cNvPr id="83" name="直線接點 82">
            <a:extLst>
              <a:ext uri="{FF2B5EF4-FFF2-40B4-BE49-F238E27FC236}">
                <a16:creationId xmlns:a16="http://schemas.microsoft.com/office/drawing/2014/main" id="{877588FC-25AC-EEF3-7B9E-B448AEFD7F01}"/>
              </a:ext>
            </a:extLst>
          </p:cNvPr>
          <p:cNvCxnSpPr>
            <a:cxnSpLocks/>
            <a:endCxn id="74" idx="1"/>
          </p:cNvCxnSpPr>
          <p:nvPr/>
        </p:nvCxnSpPr>
        <p:spPr>
          <a:xfrm flipV="1">
            <a:off x="6095998" y="5436318"/>
            <a:ext cx="1597380" cy="1186"/>
          </a:xfrm>
          <a:prstGeom prst="line">
            <a:avLst/>
          </a:prstGeom>
        </p:spPr>
        <p:style>
          <a:lnRef idx="1">
            <a:schemeClr val="dk1"/>
          </a:lnRef>
          <a:fillRef idx="0">
            <a:schemeClr val="dk1"/>
          </a:fillRef>
          <a:effectRef idx="0">
            <a:schemeClr val="dk1"/>
          </a:effectRef>
          <a:fontRef idx="minor">
            <a:schemeClr val="tx1"/>
          </a:fontRef>
        </p:style>
      </p:cxnSp>
      <p:sp>
        <p:nvSpPr>
          <p:cNvPr id="84" name="文字方塊 83">
            <a:extLst>
              <a:ext uri="{FF2B5EF4-FFF2-40B4-BE49-F238E27FC236}">
                <a16:creationId xmlns:a16="http://schemas.microsoft.com/office/drawing/2014/main" id="{CD432C31-4D13-3922-03DE-3880513A5D42}"/>
              </a:ext>
            </a:extLst>
          </p:cNvPr>
          <p:cNvSpPr txBox="1"/>
          <p:nvPr/>
        </p:nvSpPr>
        <p:spPr>
          <a:xfrm>
            <a:off x="7721387" y="3780743"/>
            <a:ext cx="3577762" cy="553998"/>
          </a:xfrm>
          <a:prstGeom prst="rect">
            <a:avLst/>
          </a:prstGeom>
          <a:noFill/>
        </p:spPr>
        <p:txBody>
          <a:bodyPr wrap="square" rtlCol="0">
            <a:spAutoFit/>
          </a:bodyPr>
          <a:lstStyle/>
          <a:p>
            <a:pPr algn="ctr"/>
            <a:r>
              <a:rPr lang="zh-TW" altLang="en-US" sz="1500" dirty="0">
                <a:latin typeface="Times New Roman" panose="02020603050405020304" pitchFamily="18" charset="0"/>
                <a:ea typeface="標楷體" panose="03000509000000000000" pitchFamily="65" charset="-120"/>
                <a:cs typeface="Times New Roman" panose="02020603050405020304" pitchFamily="18" charset="0"/>
              </a:rPr>
              <a:t>排除與教育決策無關、研究對象不符</a:t>
            </a:r>
            <a:b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(n=288)</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5" name="文字方塊 84">
            <a:extLst>
              <a:ext uri="{FF2B5EF4-FFF2-40B4-BE49-F238E27FC236}">
                <a16:creationId xmlns:a16="http://schemas.microsoft.com/office/drawing/2014/main" id="{4D81A57A-24F5-3EEB-8724-0919F65CB9B9}"/>
              </a:ext>
            </a:extLst>
          </p:cNvPr>
          <p:cNvSpPr txBox="1"/>
          <p:nvPr/>
        </p:nvSpPr>
        <p:spPr>
          <a:xfrm>
            <a:off x="7838572" y="5165267"/>
            <a:ext cx="3315382" cy="553998"/>
          </a:xfrm>
          <a:prstGeom prst="rect">
            <a:avLst/>
          </a:prstGeom>
          <a:noFill/>
        </p:spPr>
        <p:txBody>
          <a:bodyPr wrap="square" rtlCol="0">
            <a:spAutoFit/>
          </a:bodyPr>
          <a:lstStyle/>
          <a:p>
            <a:pPr algn="ctr"/>
            <a:r>
              <a:rPr lang="zh-TW" altLang="en-US" sz="1500" dirty="0">
                <a:latin typeface="Times New Roman" panose="02020603050405020304" pitchFamily="18" charset="0"/>
                <a:ea typeface="標楷體" panose="03000509000000000000" pitchFamily="65" charset="-120"/>
                <a:cs typeface="Times New Roman" panose="02020603050405020304" pitchFamily="18" charset="0"/>
              </a:rPr>
              <a:t>排除未具體涉及知覺價值之文獻</a:t>
            </a:r>
            <a:b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(n=45)</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文字方塊 1">
            <a:extLst>
              <a:ext uri="{FF2B5EF4-FFF2-40B4-BE49-F238E27FC236}">
                <a16:creationId xmlns:a16="http://schemas.microsoft.com/office/drawing/2014/main" id="{7E358249-8BEB-F17F-A644-E55FCA0DB395}"/>
              </a:ext>
            </a:extLst>
          </p:cNvPr>
          <p:cNvSpPr txBox="1"/>
          <p:nvPr/>
        </p:nvSpPr>
        <p:spPr>
          <a:xfrm>
            <a:off x="5076416" y="1925520"/>
            <a:ext cx="1129655" cy="400110"/>
          </a:xfrm>
          <a:prstGeom prst="rect">
            <a:avLst/>
          </a:prstGeom>
          <a:noFill/>
        </p:spPr>
        <p:txBody>
          <a:bodyPr wrap="square" rtlCol="0">
            <a:spAutoFit/>
          </a:bodyPr>
          <a:lstStyle/>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(N=440)</a:t>
            </a:r>
          </a:p>
        </p:txBody>
      </p:sp>
      <p:sp>
        <p:nvSpPr>
          <p:cNvPr id="6" name="文字方塊 5">
            <a:extLst>
              <a:ext uri="{FF2B5EF4-FFF2-40B4-BE49-F238E27FC236}">
                <a16:creationId xmlns:a16="http://schemas.microsoft.com/office/drawing/2014/main" id="{0DAC0A49-3D51-3F22-080F-3F72860A98C2}"/>
              </a:ext>
            </a:extLst>
          </p:cNvPr>
          <p:cNvSpPr txBox="1"/>
          <p:nvPr/>
        </p:nvSpPr>
        <p:spPr>
          <a:xfrm>
            <a:off x="4509082" y="1692574"/>
            <a:ext cx="661719" cy="830997"/>
          </a:xfrm>
          <a:prstGeom prst="rect">
            <a:avLst/>
          </a:prstGeom>
          <a:noFill/>
        </p:spPr>
        <p:txBody>
          <a:bodyPr wrap="square" rtlCol="0">
            <a:spAutoFit/>
          </a:bodyPr>
          <a:lstStyle/>
          <a:p>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a:t>
            </a:r>
          </a:p>
        </p:txBody>
      </p:sp>
      <p:cxnSp>
        <p:nvCxnSpPr>
          <p:cNvPr id="7" name="直線接點 6">
            <a:extLst>
              <a:ext uri="{FF2B5EF4-FFF2-40B4-BE49-F238E27FC236}">
                <a16:creationId xmlns:a16="http://schemas.microsoft.com/office/drawing/2014/main" id="{7D956162-0E6B-2BFC-CBFA-F31C0E542DD4}"/>
              </a:ext>
            </a:extLst>
          </p:cNvPr>
          <p:cNvCxnSpPr>
            <a:cxnSpLocks/>
          </p:cNvCxnSpPr>
          <p:nvPr/>
        </p:nvCxnSpPr>
        <p:spPr>
          <a:xfrm>
            <a:off x="6095998" y="2821931"/>
            <a:ext cx="1634349" cy="0"/>
          </a:xfrm>
          <a:prstGeom prst="line">
            <a:avLst/>
          </a:prstGeom>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17186A68-9963-E2EB-BCAC-D23E2B97022C}"/>
              </a:ext>
            </a:extLst>
          </p:cNvPr>
          <p:cNvSpPr txBox="1"/>
          <p:nvPr/>
        </p:nvSpPr>
        <p:spPr>
          <a:xfrm>
            <a:off x="7884500" y="2413709"/>
            <a:ext cx="3315382" cy="553998"/>
          </a:xfrm>
          <a:prstGeom prst="rect">
            <a:avLst/>
          </a:prstGeom>
          <a:noFill/>
        </p:spPr>
        <p:txBody>
          <a:bodyPr wrap="square" rtlCol="0">
            <a:spAutoFit/>
          </a:bodyPr>
          <a:lstStyle/>
          <a:p>
            <a:pPr algn="ctr"/>
            <a:r>
              <a:rPr lang="zh-TW" altLang="en-US" sz="1500" dirty="0">
                <a:latin typeface="Times New Roman" panose="02020603050405020304" pitchFamily="18" charset="0"/>
                <a:ea typeface="標楷體" panose="03000509000000000000" pitchFamily="65" charset="-120"/>
                <a:cs typeface="Times New Roman" panose="02020603050405020304" pitchFamily="18" charset="0"/>
              </a:rPr>
              <a:t>完全未提到主題 </a:t>
            </a:r>
            <a:endParaRPr lang="en-US" altLang="zh-TW" sz="15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(n=80)</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a:extLst>
              <a:ext uri="{FF2B5EF4-FFF2-40B4-BE49-F238E27FC236}">
                <a16:creationId xmlns:a16="http://schemas.microsoft.com/office/drawing/2014/main" id="{5A769836-9C94-92BC-5DD5-E7B7EC7237B0}"/>
              </a:ext>
            </a:extLst>
          </p:cNvPr>
          <p:cNvSpPr/>
          <p:nvPr/>
        </p:nvSpPr>
        <p:spPr>
          <a:xfrm>
            <a:off x="7739306" y="2442679"/>
            <a:ext cx="3605771" cy="5481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2754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B3066-DE47-5FB1-614B-05723369262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43BDBE39-CE4B-B7BB-80C5-841633B8CFBE}"/>
              </a:ext>
            </a:extLst>
          </p:cNvPr>
          <p:cNvSpPr>
            <a:spLocks noGrp="1"/>
          </p:cNvSpPr>
          <p:nvPr>
            <p:ph type="sldNum" sz="quarter" idx="12"/>
          </p:nvPr>
        </p:nvSpPr>
        <p:spPr/>
        <p:txBody>
          <a:bodyPr/>
          <a:lstStyle/>
          <a:p>
            <a:r>
              <a:rPr lang="en-US" altLang="zh-TW"/>
              <a:t>P. </a:t>
            </a:r>
            <a:fld id="{9B399A4E-3E2A-4624-9A96-E6E562514463}" type="slidenum">
              <a:rPr lang="zh-TW" altLang="en-US" smtClean="0"/>
              <a:pPr/>
              <a:t>24</a:t>
            </a:fld>
            <a:endParaRPr lang="zh-TW" altLang="en-US" dirty="0"/>
          </a:p>
        </p:txBody>
      </p:sp>
      <p:graphicFrame>
        <p:nvGraphicFramePr>
          <p:cNvPr id="11" name="表格 10">
            <a:extLst>
              <a:ext uri="{FF2B5EF4-FFF2-40B4-BE49-F238E27FC236}">
                <a16:creationId xmlns:a16="http://schemas.microsoft.com/office/drawing/2014/main" id="{A9FBFDDD-4B84-E5F4-8148-878345DC3458}"/>
              </a:ext>
            </a:extLst>
          </p:cNvPr>
          <p:cNvGraphicFramePr>
            <a:graphicFrameLocks noGrp="1"/>
          </p:cNvGraphicFramePr>
          <p:nvPr>
            <p:extLst>
              <p:ext uri="{D42A27DB-BD31-4B8C-83A1-F6EECF244321}">
                <p14:modId xmlns:p14="http://schemas.microsoft.com/office/powerpoint/2010/main" val="804288212"/>
              </p:ext>
            </p:extLst>
          </p:nvPr>
        </p:nvGraphicFramePr>
        <p:xfrm>
          <a:off x="428625" y="795861"/>
          <a:ext cx="11487150" cy="5693010"/>
        </p:xfrm>
        <a:graphic>
          <a:graphicData uri="http://schemas.openxmlformats.org/drawingml/2006/table">
            <a:tbl>
              <a:tblPr firstRow="1" bandRow="1">
                <a:tableStyleId>{F5AB1C69-6EDB-4FF4-983F-18BD219EF322}</a:tableStyleId>
              </a:tblPr>
              <a:tblGrid>
                <a:gridCol w="2297430">
                  <a:extLst>
                    <a:ext uri="{9D8B030D-6E8A-4147-A177-3AD203B41FA5}">
                      <a16:colId xmlns:a16="http://schemas.microsoft.com/office/drawing/2014/main" val="678573492"/>
                    </a:ext>
                  </a:extLst>
                </a:gridCol>
                <a:gridCol w="2297430">
                  <a:extLst>
                    <a:ext uri="{9D8B030D-6E8A-4147-A177-3AD203B41FA5}">
                      <a16:colId xmlns:a16="http://schemas.microsoft.com/office/drawing/2014/main" val="130731350"/>
                    </a:ext>
                  </a:extLst>
                </a:gridCol>
                <a:gridCol w="2297430">
                  <a:extLst>
                    <a:ext uri="{9D8B030D-6E8A-4147-A177-3AD203B41FA5}">
                      <a16:colId xmlns:a16="http://schemas.microsoft.com/office/drawing/2014/main" val="3947986717"/>
                    </a:ext>
                  </a:extLst>
                </a:gridCol>
                <a:gridCol w="2297430">
                  <a:extLst>
                    <a:ext uri="{9D8B030D-6E8A-4147-A177-3AD203B41FA5}">
                      <a16:colId xmlns:a16="http://schemas.microsoft.com/office/drawing/2014/main" val="2791816606"/>
                    </a:ext>
                  </a:extLst>
                </a:gridCol>
                <a:gridCol w="2297430">
                  <a:extLst>
                    <a:ext uri="{9D8B030D-6E8A-4147-A177-3AD203B41FA5}">
                      <a16:colId xmlns:a16="http://schemas.microsoft.com/office/drawing/2014/main" val="1702734668"/>
                    </a:ext>
                  </a:extLst>
                </a:gridCol>
              </a:tblGrid>
              <a:tr h="379534">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文獻作者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年份</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功能價值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社會價值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情感價值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認識價值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88960530"/>
                  </a:ext>
                </a:extLst>
              </a:tr>
              <a:tr h="379534">
                <a:tc>
                  <a:txBody>
                    <a:bodyPr/>
                    <a:lstStyle/>
                    <a:p>
                      <a:pPr algn="l" fontAlgn="b">
                        <a:buNone/>
                      </a:pP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Pattison et al. (2022)</a:t>
                      </a:r>
                      <a:endParaRPr 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9828046"/>
                  </a:ext>
                </a:extLst>
              </a:tr>
              <a:tr h="379534">
                <a:tc>
                  <a:txBody>
                    <a:bodyPr/>
                    <a:lstStyle/>
                    <a:p>
                      <a:pPr algn="l" fontAlgn="b">
                        <a:buNone/>
                      </a:pP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Chen</a:t>
                      </a:r>
                      <a:r>
                        <a:rPr lang="zh-TW" alt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與 </a:t>
                      </a: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Zhang (2024)</a:t>
                      </a:r>
                      <a:endParaRPr 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568738392"/>
                  </a:ext>
                </a:extLst>
              </a:tr>
              <a:tr h="379534">
                <a:tc>
                  <a:txBody>
                    <a:bodyPr/>
                    <a:lstStyle/>
                    <a:p>
                      <a:pPr algn="l" fontAlgn="b">
                        <a:buNone/>
                      </a:pP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Israel </a:t>
                      </a:r>
                      <a:r>
                        <a:rPr lang="zh-TW" alt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與</a:t>
                      </a: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Ben-Eliyahu (2024)</a:t>
                      </a:r>
                      <a:endParaRPr 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56071366"/>
                  </a:ext>
                </a:extLst>
              </a:tr>
              <a:tr h="379534">
                <a:tc>
                  <a:txBody>
                    <a:bodyPr/>
                    <a:lstStyle/>
                    <a:p>
                      <a:pPr algn="l" fontAlgn="b">
                        <a:buNone/>
                      </a:pPr>
                      <a:r>
                        <a:rPr 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Music Research Group (2023)</a:t>
                      </a:r>
                      <a:endParaRPr 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855826203"/>
                  </a:ext>
                </a:extLst>
              </a:tr>
              <a:tr h="379534">
                <a:tc>
                  <a:txBody>
                    <a:bodyPr/>
                    <a:lstStyle/>
                    <a:p>
                      <a:pPr algn="l" fontAlgn="b">
                        <a:buNone/>
                      </a:pPr>
                      <a:r>
                        <a:rPr 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Creative Efficacy Group (2024)</a:t>
                      </a:r>
                      <a:endParaRPr 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26073716"/>
                  </a:ext>
                </a:extLst>
              </a:tr>
              <a:tr h="379534">
                <a:tc>
                  <a:txBody>
                    <a:bodyPr/>
                    <a:lstStyle/>
                    <a:p>
                      <a:pPr algn="l" fontAlgn="b">
                        <a:buNone/>
                      </a:pP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Wang </a:t>
                      </a:r>
                      <a:r>
                        <a:rPr lang="zh-TW" alt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與</a:t>
                      </a: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Lee (2022)</a:t>
                      </a:r>
                      <a:endParaRPr 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331881040"/>
                  </a:ext>
                </a:extLst>
              </a:tr>
              <a:tr h="379534">
                <a:tc>
                  <a:txBody>
                    <a:bodyPr/>
                    <a:lstStyle/>
                    <a:p>
                      <a:pPr algn="l" fontAlgn="b">
                        <a:buNone/>
                      </a:pPr>
                      <a:r>
                        <a:rPr 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STEM Team (2025)</a:t>
                      </a:r>
                      <a:endParaRPr 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852107465"/>
                  </a:ext>
                </a:extLst>
              </a:tr>
              <a:tr h="379534">
                <a:tc>
                  <a:txBody>
                    <a:bodyPr/>
                    <a:lstStyle/>
                    <a:p>
                      <a:pPr algn="l" fontAlgn="b">
                        <a:buNone/>
                      </a:pPr>
                      <a:r>
                        <a:rPr 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Lee et al. (2025)</a:t>
                      </a:r>
                      <a:endParaRPr 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390083614"/>
                  </a:ext>
                </a:extLst>
              </a:tr>
              <a:tr h="379534">
                <a:tc>
                  <a:txBody>
                    <a:bodyPr/>
                    <a:lstStyle/>
                    <a:p>
                      <a:pPr algn="l" fontAlgn="b">
                        <a:buNone/>
                      </a:pP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Garcia </a:t>
                      </a:r>
                      <a:r>
                        <a:rPr lang="zh-TW" alt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與</a:t>
                      </a:r>
                      <a:r>
                        <a:rPr 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Smith (2024)</a:t>
                      </a:r>
                      <a:endParaRPr 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3619324926"/>
                  </a:ext>
                </a:extLst>
              </a:tr>
              <a:tr h="379534">
                <a:tc>
                  <a:txBody>
                    <a:bodyPr/>
                    <a:lstStyle/>
                    <a:p>
                      <a:pPr algn="l" fontAlgn="b">
                        <a:buNone/>
                      </a:pPr>
                      <a:r>
                        <a:rPr lang="zh-TW" alt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程舒甯 </a:t>
                      </a:r>
                      <a:r>
                        <a:rPr lang="en-US" altLang="zh-TW"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(2025)</a:t>
                      </a:r>
                      <a:endParaRPr lang="en-US" altLang="zh-TW"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3520847057"/>
                  </a:ext>
                </a:extLst>
              </a:tr>
              <a:tr h="379534">
                <a:tc>
                  <a:txBody>
                    <a:bodyPr/>
                    <a:lstStyle/>
                    <a:p>
                      <a:pPr algn="l" fontAlgn="b">
                        <a:buNone/>
                      </a:pPr>
                      <a:r>
                        <a:rPr lang="zh-TW" alt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楊傳蓮 </a:t>
                      </a:r>
                      <a:r>
                        <a:rPr lang="en-US" altLang="zh-TW"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(2020)</a:t>
                      </a:r>
                      <a:endParaRPr lang="en-US" altLang="zh-TW"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289006701"/>
                  </a:ext>
                </a:extLst>
              </a:tr>
              <a:tr h="379534">
                <a:tc>
                  <a:txBody>
                    <a:bodyPr/>
                    <a:lstStyle/>
                    <a:p>
                      <a:pPr algn="l" fontAlgn="b">
                        <a:buNone/>
                      </a:pPr>
                      <a:r>
                        <a:rPr lang="zh-TW" alt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柯綺君 </a:t>
                      </a:r>
                      <a:r>
                        <a:rPr lang="en-US" altLang="zh-TW"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(2023)</a:t>
                      </a:r>
                      <a:endParaRPr lang="en-US" altLang="zh-TW"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399043156"/>
                  </a:ext>
                </a:extLst>
              </a:tr>
              <a:tr h="379534">
                <a:tc>
                  <a:txBody>
                    <a:bodyPr/>
                    <a:lstStyle/>
                    <a:p>
                      <a:pPr algn="l" fontAlgn="b">
                        <a:buNone/>
                      </a:pPr>
                      <a:r>
                        <a:rPr lang="zh-TW" altLang="en-US"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郭文雄 </a:t>
                      </a:r>
                      <a:r>
                        <a:rPr lang="en-US" altLang="zh-TW" sz="14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(2025)</a:t>
                      </a:r>
                      <a:endParaRPr lang="en-US" altLang="zh-TW"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4111650182"/>
                  </a:ext>
                </a:extLst>
              </a:tr>
              <a:tr h="379534">
                <a:tc>
                  <a:txBody>
                    <a:bodyPr/>
                    <a:lstStyle/>
                    <a:p>
                      <a:pPr algn="l" fontAlgn="b">
                        <a:buNone/>
                      </a:pPr>
                      <a:r>
                        <a:rPr lang="zh-TW" altLang="en-US"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張麗鳳 </a:t>
                      </a:r>
                      <a:r>
                        <a:rPr lang="en-US" altLang="zh-TW" sz="14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(2023)</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3558576842"/>
                  </a:ext>
                </a:extLst>
              </a:tr>
            </a:tbl>
          </a:graphicData>
        </a:graphic>
      </p:graphicFrame>
      <p:sp>
        <p:nvSpPr>
          <p:cNvPr id="12" name="矩形 11">
            <a:extLst>
              <a:ext uri="{FF2B5EF4-FFF2-40B4-BE49-F238E27FC236}">
                <a16:creationId xmlns:a16="http://schemas.microsoft.com/office/drawing/2014/main" id="{64ACAB9F-32A1-773A-5CDE-39A3611B5D8D}"/>
              </a:ext>
            </a:extLst>
          </p:cNvPr>
          <p:cNvSpPr/>
          <p:nvPr/>
        </p:nvSpPr>
        <p:spPr>
          <a:xfrm>
            <a:off x="5410200" y="6566658"/>
            <a:ext cx="1371600" cy="10477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版面配置區 4">
            <a:extLst>
              <a:ext uri="{FF2B5EF4-FFF2-40B4-BE49-F238E27FC236}">
                <a16:creationId xmlns:a16="http://schemas.microsoft.com/office/drawing/2014/main" id="{59EBF3E4-E6B4-DFFE-D09E-B2A31855D5F6}"/>
              </a:ext>
            </a:extLst>
          </p:cNvPr>
          <p:cNvSpPr txBox="1">
            <a:spLocks/>
          </p:cNvSpPr>
          <p:nvPr/>
        </p:nvSpPr>
        <p:spPr>
          <a:xfrm>
            <a:off x="8229283" y="322787"/>
            <a:ext cx="2648267" cy="395287"/>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27</a:t>
            </a:r>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篇文獻分布維度</a:t>
            </a:r>
          </a:p>
        </p:txBody>
      </p:sp>
    </p:spTree>
    <p:extLst>
      <p:ext uri="{BB962C8B-B14F-4D97-AF65-F5344CB8AC3E}">
        <p14:creationId xmlns:p14="http://schemas.microsoft.com/office/powerpoint/2010/main" val="329234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DEB1-BDF9-16B7-18A8-4E39968C261E}"/>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4802F3FA-B16D-06F9-07A1-57145505D78F}"/>
              </a:ext>
            </a:extLst>
          </p:cNvPr>
          <p:cNvSpPr>
            <a:spLocks noGrp="1"/>
          </p:cNvSpPr>
          <p:nvPr>
            <p:ph type="sldNum" sz="quarter" idx="12"/>
          </p:nvPr>
        </p:nvSpPr>
        <p:spPr/>
        <p:txBody>
          <a:bodyPr/>
          <a:lstStyle/>
          <a:p>
            <a:r>
              <a:rPr lang="en-US" altLang="zh-TW"/>
              <a:t>P. </a:t>
            </a:r>
            <a:fld id="{9B399A4E-3E2A-4624-9A96-E6E562514463}" type="slidenum">
              <a:rPr lang="zh-TW" altLang="en-US" smtClean="0"/>
              <a:pPr/>
              <a:t>25</a:t>
            </a:fld>
            <a:endParaRPr lang="zh-TW" altLang="en-US" dirty="0"/>
          </a:p>
        </p:txBody>
      </p:sp>
      <p:graphicFrame>
        <p:nvGraphicFramePr>
          <p:cNvPr id="11" name="表格 10">
            <a:extLst>
              <a:ext uri="{FF2B5EF4-FFF2-40B4-BE49-F238E27FC236}">
                <a16:creationId xmlns:a16="http://schemas.microsoft.com/office/drawing/2014/main" id="{8663C416-B596-7837-BADB-17F5663EA693}"/>
              </a:ext>
            </a:extLst>
          </p:cNvPr>
          <p:cNvGraphicFramePr>
            <a:graphicFrameLocks noGrp="1"/>
          </p:cNvGraphicFramePr>
          <p:nvPr>
            <p:extLst>
              <p:ext uri="{D42A27DB-BD31-4B8C-83A1-F6EECF244321}">
                <p14:modId xmlns:p14="http://schemas.microsoft.com/office/powerpoint/2010/main" val="1953410687"/>
              </p:ext>
            </p:extLst>
          </p:nvPr>
        </p:nvGraphicFramePr>
        <p:xfrm>
          <a:off x="428625" y="795861"/>
          <a:ext cx="11487150" cy="5693010"/>
        </p:xfrm>
        <a:graphic>
          <a:graphicData uri="http://schemas.openxmlformats.org/drawingml/2006/table">
            <a:tbl>
              <a:tblPr firstRow="1" bandRow="1">
                <a:tableStyleId>{F5AB1C69-6EDB-4FF4-983F-18BD219EF322}</a:tableStyleId>
              </a:tblPr>
              <a:tblGrid>
                <a:gridCol w="2297430">
                  <a:extLst>
                    <a:ext uri="{9D8B030D-6E8A-4147-A177-3AD203B41FA5}">
                      <a16:colId xmlns:a16="http://schemas.microsoft.com/office/drawing/2014/main" val="678573492"/>
                    </a:ext>
                  </a:extLst>
                </a:gridCol>
                <a:gridCol w="2297430">
                  <a:extLst>
                    <a:ext uri="{9D8B030D-6E8A-4147-A177-3AD203B41FA5}">
                      <a16:colId xmlns:a16="http://schemas.microsoft.com/office/drawing/2014/main" val="130731350"/>
                    </a:ext>
                  </a:extLst>
                </a:gridCol>
                <a:gridCol w="2297430">
                  <a:extLst>
                    <a:ext uri="{9D8B030D-6E8A-4147-A177-3AD203B41FA5}">
                      <a16:colId xmlns:a16="http://schemas.microsoft.com/office/drawing/2014/main" val="3947986717"/>
                    </a:ext>
                  </a:extLst>
                </a:gridCol>
                <a:gridCol w="2297430">
                  <a:extLst>
                    <a:ext uri="{9D8B030D-6E8A-4147-A177-3AD203B41FA5}">
                      <a16:colId xmlns:a16="http://schemas.microsoft.com/office/drawing/2014/main" val="2791816606"/>
                    </a:ext>
                  </a:extLst>
                </a:gridCol>
                <a:gridCol w="2297430">
                  <a:extLst>
                    <a:ext uri="{9D8B030D-6E8A-4147-A177-3AD203B41FA5}">
                      <a16:colId xmlns:a16="http://schemas.microsoft.com/office/drawing/2014/main" val="1702734668"/>
                    </a:ext>
                  </a:extLst>
                </a:gridCol>
              </a:tblGrid>
              <a:tr h="379534">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文獻作者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年份</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功能價值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社會價值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情感價值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認識價值</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88960530"/>
                  </a:ext>
                </a:extLst>
              </a:tr>
              <a:tr h="379534">
                <a:tc>
                  <a:txBody>
                    <a:bodyPr/>
                    <a:lstStyle/>
                    <a:p>
                      <a:pPr algn="l"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簡榮儀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(2020)</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9828046"/>
                  </a:ext>
                </a:extLst>
              </a:tr>
              <a:tr h="379534">
                <a:tc>
                  <a:txBody>
                    <a:bodyPr/>
                    <a:lstStyle/>
                    <a:p>
                      <a:pPr algn="l"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侯思羽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568738392"/>
                  </a:ext>
                </a:extLst>
              </a:tr>
              <a:tr h="379534">
                <a:tc>
                  <a:txBody>
                    <a:bodyPr/>
                    <a:lstStyle/>
                    <a:p>
                      <a:pPr algn="l"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郭祐年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56071366"/>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王大衛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(2024)</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855826203"/>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林志明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(2025)</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26073716"/>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陳美玲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(2024)</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331881040"/>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陳正勳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(2025)</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852107465"/>
                  </a:ext>
                </a:extLst>
              </a:tr>
              <a:tr h="379534">
                <a:tc>
                  <a:txBody>
                    <a:bodyPr/>
                    <a:lstStyle/>
                    <a:p>
                      <a:pPr algn="l"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黃馨儀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2390083614"/>
                  </a:ext>
                </a:extLst>
              </a:tr>
              <a:tr h="379534">
                <a:tc>
                  <a:txBody>
                    <a:bodyPr/>
                    <a:lstStyle/>
                    <a:p>
                      <a:pPr algn="l"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黃瓊瑩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3619324926"/>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李敏華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(2019)</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3520847057"/>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陳達昌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289006701"/>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陳翠華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(2022)</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1399043156"/>
                  </a:ext>
                </a:extLst>
              </a:tr>
              <a:tr h="379534">
                <a:tc>
                  <a:txBody>
                    <a:bodyPr/>
                    <a:lstStyle/>
                    <a:p>
                      <a:pPr algn="l" fontAlgn="b">
                        <a:buNone/>
                      </a:pPr>
                      <a:r>
                        <a:rPr lang="zh-TW" altLang="en-US"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歐宇峰 </a:t>
                      </a:r>
                      <a:r>
                        <a:rPr lang="en-US" altLang="zh-TW" sz="18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4111650182"/>
                  </a:ext>
                </a:extLst>
              </a:tr>
              <a:tr h="379534">
                <a:tc>
                  <a:txBody>
                    <a:bodyPr/>
                    <a:lstStyle/>
                    <a:p>
                      <a:pPr algn="l" fontAlgn="b">
                        <a:buNone/>
                      </a:pPr>
                      <a:r>
                        <a:rPr lang="zh-TW" altLang="en-US"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葉育禎 </a:t>
                      </a:r>
                      <a:r>
                        <a:rPr lang="en-US" altLang="zh-TW" sz="1800" b="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r>
                        <a:rPr lang="zh-TW" altLang="en-US" sz="1000" b="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tc>
                  <a:txBody>
                    <a:bodyPr/>
                    <a:lstStyle/>
                    <a:p>
                      <a:pPr algn="ctr" fontAlgn="b">
                        <a:buNone/>
                      </a:pPr>
                      <a:endParaRPr lang="zh-TW" altLang="en-US" sz="1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50" marR="6350" marT="6350" marB="0" anchor="ctr"/>
                </a:tc>
                <a:extLst>
                  <a:ext uri="{0D108BD9-81ED-4DB2-BD59-A6C34878D82A}">
                    <a16:rowId xmlns:a16="http://schemas.microsoft.com/office/drawing/2014/main" val="3558576842"/>
                  </a:ext>
                </a:extLst>
              </a:tr>
            </a:tbl>
          </a:graphicData>
        </a:graphic>
      </p:graphicFrame>
      <p:sp>
        <p:nvSpPr>
          <p:cNvPr id="12" name="矩形 11">
            <a:extLst>
              <a:ext uri="{FF2B5EF4-FFF2-40B4-BE49-F238E27FC236}">
                <a16:creationId xmlns:a16="http://schemas.microsoft.com/office/drawing/2014/main" id="{4D77F84E-D1B0-B3F4-1AB8-EAF868A8633A}"/>
              </a:ext>
            </a:extLst>
          </p:cNvPr>
          <p:cNvSpPr/>
          <p:nvPr/>
        </p:nvSpPr>
        <p:spPr>
          <a:xfrm>
            <a:off x="5410200" y="6566658"/>
            <a:ext cx="1371600" cy="10477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版面配置區 4">
            <a:extLst>
              <a:ext uri="{FF2B5EF4-FFF2-40B4-BE49-F238E27FC236}">
                <a16:creationId xmlns:a16="http://schemas.microsoft.com/office/drawing/2014/main" id="{5CCECEA4-843D-CDBB-A0FB-65487C79B337}"/>
              </a:ext>
            </a:extLst>
          </p:cNvPr>
          <p:cNvSpPr txBox="1">
            <a:spLocks/>
          </p:cNvSpPr>
          <p:nvPr/>
        </p:nvSpPr>
        <p:spPr>
          <a:xfrm>
            <a:off x="8229283" y="322787"/>
            <a:ext cx="2648267" cy="395287"/>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27</a:t>
            </a:r>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篇文獻分布維度</a:t>
            </a:r>
          </a:p>
        </p:txBody>
      </p:sp>
    </p:spTree>
    <p:extLst>
      <p:ext uri="{BB962C8B-B14F-4D97-AF65-F5344CB8AC3E}">
        <p14:creationId xmlns:p14="http://schemas.microsoft.com/office/powerpoint/2010/main" val="2922772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3594-B956-EAB8-2CC6-4E1A71AC8630}"/>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CAB8DFE-FD1C-6CF4-55B3-E14F48459B8F}"/>
              </a:ext>
            </a:extLst>
          </p:cNvPr>
          <p:cNvSpPr>
            <a:spLocks noGrp="1"/>
          </p:cNvSpPr>
          <p:nvPr>
            <p:ph type="sldNum" sz="quarter" idx="12"/>
          </p:nvPr>
        </p:nvSpPr>
        <p:spPr/>
        <p:txBody>
          <a:bodyPr/>
          <a:lstStyle/>
          <a:p>
            <a:r>
              <a:rPr lang="en-US" altLang="zh-TW"/>
              <a:t>P. </a:t>
            </a:r>
            <a:fld id="{9B399A4E-3E2A-4624-9A96-E6E562514463}" type="slidenum">
              <a:rPr lang="zh-TW" altLang="en-US" smtClean="0"/>
              <a:pPr/>
              <a:t>26</a:t>
            </a:fld>
            <a:endParaRPr lang="zh-TW" altLang="en-US" dirty="0"/>
          </a:p>
        </p:txBody>
      </p:sp>
      <p:sp>
        <p:nvSpPr>
          <p:cNvPr id="2" name="文字版面配置區 1">
            <a:extLst>
              <a:ext uri="{FF2B5EF4-FFF2-40B4-BE49-F238E27FC236}">
                <a16:creationId xmlns:a16="http://schemas.microsoft.com/office/drawing/2014/main" id="{B81AAB1B-3E01-7710-6803-8BD9AA36AFD5}"/>
              </a:ext>
            </a:extLst>
          </p:cNvPr>
          <p:cNvSpPr txBox="1">
            <a:spLocks/>
          </p:cNvSpPr>
          <p:nvPr/>
        </p:nvSpPr>
        <p:spPr>
          <a:xfrm>
            <a:off x="934299" y="2705914"/>
            <a:ext cx="3055812" cy="45844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功能價值：</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篇</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社會價值：</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篇</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情感價值：</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篇</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認識價值：</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篇</a:t>
            </a:r>
            <a:endParaRPr lang="zh-TW" altLang="zh-TW"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5">
            <a:extLst>
              <a:ext uri="{FF2B5EF4-FFF2-40B4-BE49-F238E27FC236}">
                <a16:creationId xmlns:a16="http://schemas.microsoft.com/office/drawing/2014/main" id="{D7A75944-F12F-31B3-46FF-F90E3BCF94F5}"/>
              </a:ext>
            </a:extLst>
          </p:cNvPr>
          <p:cNvSpPr>
            <a:spLocks noGrp="1"/>
          </p:cNvSpPr>
          <p:nvPr>
            <p:ph type="title"/>
          </p:nvPr>
        </p:nvSpPr>
        <p:spPr>
          <a:xfrm>
            <a:off x="457200" y="1011367"/>
            <a:ext cx="10515600" cy="646331"/>
          </a:xfrm>
        </p:spPr>
        <p:txBody>
          <a:bodyPr/>
          <a:lstStyle/>
          <a:p>
            <a:r>
              <a:rPr lang="zh-TW" altLang="en-US" dirty="0">
                <a:latin typeface="標楷體" panose="03000509000000000000" pitchFamily="65" charset="-120"/>
                <a:ea typeface="標楷體" panose="03000509000000000000" pitchFamily="65" charset="-120"/>
              </a:rPr>
              <a:t>知覺價值四大維度分布</a:t>
            </a:r>
            <a:endParaRPr lang="zh-TW" altLang="zh-TW" dirty="0">
              <a:latin typeface="標楷體" panose="03000509000000000000" pitchFamily="65" charset="-120"/>
              <a:ea typeface="標楷體" panose="03000509000000000000" pitchFamily="65" charset="-120"/>
            </a:endParaRPr>
          </a:p>
        </p:txBody>
      </p:sp>
      <p:graphicFrame>
        <p:nvGraphicFramePr>
          <p:cNvPr id="6" name="圖表 5">
            <a:extLst>
              <a:ext uri="{FF2B5EF4-FFF2-40B4-BE49-F238E27FC236}">
                <a16:creationId xmlns:a16="http://schemas.microsoft.com/office/drawing/2014/main" id="{A1895FCB-A0BA-EFA7-C6AB-792438748695}"/>
              </a:ext>
            </a:extLst>
          </p:cNvPr>
          <p:cNvGraphicFramePr>
            <a:graphicFrameLocks/>
          </p:cNvGraphicFramePr>
          <p:nvPr>
            <p:extLst>
              <p:ext uri="{D42A27DB-BD31-4B8C-83A1-F6EECF244321}">
                <p14:modId xmlns:p14="http://schemas.microsoft.com/office/powerpoint/2010/main" val="4159875570"/>
              </p:ext>
            </p:extLst>
          </p:nvPr>
        </p:nvGraphicFramePr>
        <p:xfrm>
          <a:off x="5968786" y="2006153"/>
          <a:ext cx="5492445"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字方塊 7">
            <a:extLst>
              <a:ext uri="{FF2B5EF4-FFF2-40B4-BE49-F238E27FC236}">
                <a16:creationId xmlns:a16="http://schemas.microsoft.com/office/drawing/2014/main" id="{CA82CB3C-3567-D6A9-A9C8-31DAC7CE51AC}"/>
              </a:ext>
            </a:extLst>
          </p:cNvPr>
          <p:cNvSpPr txBox="1"/>
          <p:nvPr/>
        </p:nvSpPr>
        <p:spPr>
          <a:xfrm>
            <a:off x="6353154" y="5798420"/>
            <a:ext cx="5108077" cy="369332"/>
          </a:xfrm>
          <a:prstGeom prst="rect">
            <a:avLst/>
          </a:prstGeom>
          <a:noFill/>
        </p:spPr>
        <p:txBody>
          <a:bodyPr wrap="square">
            <a:spAutoFit/>
          </a:bodyPr>
          <a:lstStyle/>
          <a:p>
            <a:r>
              <a:rPr lang="zh-TW" altLang="en-US" sz="1800" dirty="0">
                <a:latin typeface="標楷體" panose="03000509000000000000" pitchFamily="65" charset="-120"/>
                <a:ea typeface="標楷體" panose="03000509000000000000" pitchFamily="65" charset="-120"/>
              </a:rPr>
              <a:t>功能價值   </a:t>
            </a:r>
            <a:r>
              <a:rPr lang="zh-TW" altLang="en-US" dirty="0">
                <a:latin typeface="標楷體" panose="03000509000000000000" pitchFamily="65" charset="-120"/>
                <a:ea typeface="標楷體" panose="03000509000000000000" pitchFamily="65" charset="-120"/>
              </a:rPr>
              <a:t>社會價值   情感價值   認識價值</a:t>
            </a:r>
            <a:endParaRPr lang="zh-TW" altLang="en-US" dirty="0"/>
          </a:p>
        </p:txBody>
      </p:sp>
    </p:spTree>
    <p:extLst>
      <p:ext uri="{BB962C8B-B14F-4D97-AF65-F5344CB8AC3E}">
        <p14:creationId xmlns:p14="http://schemas.microsoft.com/office/powerpoint/2010/main" val="232244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1467-45F9-174D-BFE6-AC2E05993DBF}"/>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A4E83B3-84C2-BA17-A757-5F6430405CA3}"/>
              </a:ext>
            </a:extLst>
          </p:cNvPr>
          <p:cNvSpPr>
            <a:spLocks noGrp="1"/>
          </p:cNvSpPr>
          <p:nvPr>
            <p:ph type="sldNum" sz="quarter" idx="12"/>
          </p:nvPr>
        </p:nvSpPr>
        <p:spPr/>
        <p:txBody>
          <a:bodyPr/>
          <a:lstStyle/>
          <a:p>
            <a:r>
              <a:rPr lang="en-US" altLang="zh-TW" dirty="0"/>
              <a:t>P. </a:t>
            </a:r>
            <a:fld id="{9B399A4E-3E2A-4624-9A96-E6E562514463}" type="slidenum">
              <a:rPr lang="zh-TW" altLang="en-US" smtClean="0"/>
              <a:pPr/>
              <a:t>27</a:t>
            </a:fld>
            <a:endParaRPr lang="zh-TW" altLang="en-US" dirty="0"/>
          </a:p>
        </p:txBody>
      </p:sp>
      <p:graphicFrame>
        <p:nvGraphicFramePr>
          <p:cNvPr id="2" name="圖表 1">
            <a:extLst>
              <a:ext uri="{FF2B5EF4-FFF2-40B4-BE49-F238E27FC236}">
                <a16:creationId xmlns:a16="http://schemas.microsoft.com/office/drawing/2014/main" id="{FB09DD83-64A3-4D1F-0B32-BF75779D9ABC}"/>
              </a:ext>
            </a:extLst>
          </p:cNvPr>
          <p:cNvGraphicFramePr/>
          <p:nvPr>
            <p:extLst>
              <p:ext uri="{D42A27DB-BD31-4B8C-83A1-F6EECF244321}">
                <p14:modId xmlns:p14="http://schemas.microsoft.com/office/powerpoint/2010/main" val="1719587725"/>
              </p:ext>
            </p:extLst>
          </p:nvPr>
        </p:nvGraphicFramePr>
        <p:xfrm>
          <a:off x="1009650" y="847725"/>
          <a:ext cx="10239375" cy="5557309"/>
        </p:xfrm>
        <a:graphic>
          <a:graphicData uri="http://schemas.openxmlformats.org/drawingml/2006/chart">
            <c:chart xmlns:c="http://schemas.openxmlformats.org/drawingml/2006/chart" xmlns:r="http://schemas.openxmlformats.org/officeDocument/2006/relationships" r:id="rId2"/>
          </a:graphicData>
        </a:graphic>
      </p:graphicFrame>
      <p:sp>
        <p:nvSpPr>
          <p:cNvPr id="4" name="文字版面配置區 4">
            <a:extLst>
              <a:ext uri="{FF2B5EF4-FFF2-40B4-BE49-F238E27FC236}">
                <a16:creationId xmlns:a16="http://schemas.microsoft.com/office/drawing/2014/main" id="{305A7755-7324-A2BB-EC22-5F163861E579}"/>
              </a:ext>
            </a:extLst>
          </p:cNvPr>
          <p:cNvSpPr txBox="1">
            <a:spLocks/>
          </p:cNvSpPr>
          <p:nvPr/>
        </p:nvSpPr>
        <p:spPr>
          <a:xfrm>
            <a:off x="8229283" y="322787"/>
            <a:ext cx="2648267" cy="395287"/>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b="0" dirty="0">
                <a:latin typeface="Times New Roman" panose="02020603050405020304" pitchFamily="18" charset="0"/>
                <a:ea typeface="標楷體" panose="03000509000000000000" pitchFamily="65" charset="-120"/>
                <a:cs typeface="Times New Roman" panose="02020603050405020304" pitchFamily="18" charset="0"/>
              </a:rPr>
              <a:t>27</a:t>
            </a:r>
            <a:r>
              <a:rPr lang="zh-TW" altLang="en-US" b="0" dirty="0">
                <a:latin typeface="Times New Roman" panose="02020603050405020304" pitchFamily="18" charset="0"/>
                <a:ea typeface="標楷體" panose="03000509000000000000" pitchFamily="65" charset="-120"/>
                <a:cs typeface="Times New Roman" panose="02020603050405020304" pitchFamily="18" charset="0"/>
              </a:rPr>
              <a:t>篇文獻發表年分</a:t>
            </a:r>
          </a:p>
        </p:txBody>
      </p:sp>
    </p:spTree>
    <p:extLst>
      <p:ext uri="{BB962C8B-B14F-4D97-AF65-F5344CB8AC3E}">
        <p14:creationId xmlns:p14="http://schemas.microsoft.com/office/powerpoint/2010/main" val="214523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CCCAC-2552-7E69-2094-2B9D163999B6}"/>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A7AFB94-BB6B-CC50-8768-F8D238B6DCC0}"/>
              </a:ext>
            </a:extLst>
          </p:cNvPr>
          <p:cNvSpPr>
            <a:spLocks noGrp="1"/>
          </p:cNvSpPr>
          <p:nvPr>
            <p:ph type="sldNum" sz="quarter" idx="12"/>
          </p:nvPr>
        </p:nvSpPr>
        <p:spPr/>
        <p:txBody>
          <a:bodyPr/>
          <a:lstStyle/>
          <a:p>
            <a:r>
              <a:rPr lang="en-US" altLang="zh-TW"/>
              <a:t>P. </a:t>
            </a:r>
            <a:fld id="{9B399A4E-3E2A-4624-9A96-E6E562514463}" type="slidenum">
              <a:rPr lang="zh-TW" altLang="en-US" smtClean="0"/>
              <a:pPr/>
              <a:t>28</a:t>
            </a:fld>
            <a:endParaRPr lang="zh-TW" altLang="en-US" dirty="0"/>
          </a:p>
        </p:txBody>
      </p:sp>
      <p:sp>
        <p:nvSpPr>
          <p:cNvPr id="10" name="矩形 9">
            <a:extLst>
              <a:ext uri="{FF2B5EF4-FFF2-40B4-BE49-F238E27FC236}">
                <a16:creationId xmlns:a16="http://schemas.microsoft.com/office/drawing/2014/main" id="{BB23DCED-76F3-5AB3-0C6A-23F7C5E8BA55}"/>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5">
            <a:extLst>
              <a:ext uri="{FF2B5EF4-FFF2-40B4-BE49-F238E27FC236}">
                <a16:creationId xmlns:a16="http://schemas.microsoft.com/office/drawing/2014/main" id="{85DDBF0C-EB4D-6815-3BA2-084924169271}"/>
              </a:ext>
            </a:extLst>
          </p:cNvPr>
          <p:cNvSpPr>
            <a:spLocks noGrp="1"/>
          </p:cNvSpPr>
          <p:nvPr>
            <p:ph type="title"/>
          </p:nvPr>
        </p:nvSpPr>
        <p:spPr>
          <a:xfrm>
            <a:off x="2202137" y="3008884"/>
            <a:ext cx="7780063" cy="840230"/>
          </a:xfrm>
        </p:spPr>
        <p:txBody>
          <a:bodyPr/>
          <a:lstStyle/>
          <a:p>
            <a:r>
              <a:rPr lang="zh-TW" altLang="zh-TW" sz="5400" dirty="0">
                <a:latin typeface="標楷體" panose="03000509000000000000" pitchFamily="65" charset="-120"/>
                <a:ea typeface="標楷體" panose="03000509000000000000" pitchFamily="65" charset="-120"/>
              </a:rPr>
              <a:t>第</a:t>
            </a:r>
            <a:r>
              <a:rPr lang="zh-TW" altLang="en-US" sz="5400" dirty="0">
                <a:latin typeface="標楷體" panose="03000509000000000000" pitchFamily="65" charset="-120"/>
                <a:ea typeface="標楷體" panose="03000509000000000000" pitchFamily="65" charset="-120"/>
              </a:rPr>
              <a:t>肆</a:t>
            </a:r>
            <a:r>
              <a:rPr lang="zh-TW" altLang="zh-TW" sz="5400" dirty="0">
                <a:latin typeface="標楷體" panose="03000509000000000000" pitchFamily="65" charset="-120"/>
                <a:ea typeface="標楷體" panose="03000509000000000000" pitchFamily="65" charset="-120"/>
              </a:rPr>
              <a:t>章</a:t>
            </a:r>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研究</a:t>
            </a:r>
            <a:r>
              <a:rPr lang="zh-TW" altLang="en-US" sz="5400" dirty="0">
                <a:latin typeface="標楷體" panose="03000509000000000000" pitchFamily="65" charset="-120"/>
                <a:ea typeface="標楷體" panose="03000509000000000000" pitchFamily="65" charset="-120"/>
              </a:rPr>
              <a:t>結果與討論</a:t>
            </a:r>
            <a:endParaRPr lang="zh-TW" altLang="zh-TW"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7160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FFDD-5F8D-A112-3757-9FAEF1701AFC}"/>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DDB8163-5BB7-7152-92CF-8242559A9EB6}"/>
              </a:ext>
            </a:extLst>
          </p:cNvPr>
          <p:cNvSpPr>
            <a:spLocks noGrp="1"/>
          </p:cNvSpPr>
          <p:nvPr>
            <p:ph type="sldNum" sz="quarter" idx="12"/>
          </p:nvPr>
        </p:nvSpPr>
        <p:spPr/>
        <p:txBody>
          <a:bodyPr/>
          <a:lstStyle/>
          <a:p>
            <a:r>
              <a:rPr lang="en-US" altLang="zh-TW"/>
              <a:t>P. </a:t>
            </a:r>
            <a:fld id="{9B399A4E-3E2A-4624-9A96-E6E562514463}" type="slidenum">
              <a:rPr lang="zh-TW" altLang="en-US" smtClean="0"/>
              <a:pPr/>
              <a:t>2</a:t>
            </a:fld>
            <a:endParaRPr lang="zh-TW" altLang="en-US" dirty="0"/>
          </a:p>
        </p:txBody>
      </p:sp>
      <p:sp>
        <p:nvSpPr>
          <p:cNvPr id="10" name="矩形 9">
            <a:extLst>
              <a:ext uri="{FF2B5EF4-FFF2-40B4-BE49-F238E27FC236}">
                <a16:creationId xmlns:a16="http://schemas.microsoft.com/office/drawing/2014/main" id="{9AA65535-3D90-AADE-745B-BA3304375CF7}"/>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5">
            <a:extLst>
              <a:ext uri="{FF2B5EF4-FFF2-40B4-BE49-F238E27FC236}">
                <a16:creationId xmlns:a16="http://schemas.microsoft.com/office/drawing/2014/main" id="{CBA1C81B-242B-6D4E-B314-914716B2276C}"/>
              </a:ext>
            </a:extLst>
          </p:cNvPr>
          <p:cNvSpPr txBox="1">
            <a:spLocks/>
          </p:cNvSpPr>
          <p:nvPr/>
        </p:nvSpPr>
        <p:spPr>
          <a:xfrm>
            <a:off x="3802781" y="3008885"/>
            <a:ext cx="4586438" cy="840230"/>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000" b="1" kern="1200" baseline="0">
                <a:solidFill>
                  <a:schemeClr val="tx1">
                    <a:lumMod val="75000"/>
                    <a:lumOff val="25000"/>
                  </a:schemeClr>
                </a:solidFill>
                <a:latin typeface="Noto Sans TC" panose="020B0500000000000000" pitchFamily="34" charset="-120"/>
                <a:ea typeface="Noto Sans TC" panose="020B0500000000000000" pitchFamily="34" charset="-120"/>
                <a:cs typeface="+mj-cs"/>
              </a:defRPr>
            </a:lvl1pPr>
          </a:lstStyle>
          <a:p>
            <a:r>
              <a:rPr lang="zh-TW" altLang="en-US" sz="5400" dirty="0">
                <a:latin typeface="標楷體" panose="03000509000000000000" pitchFamily="65" charset="-120"/>
                <a:ea typeface="標楷體" panose="03000509000000000000" pitchFamily="65" charset="-120"/>
              </a:rPr>
              <a:t>第壹章 緒論</a:t>
            </a:r>
          </a:p>
        </p:txBody>
      </p:sp>
    </p:spTree>
    <p:extLst>
      <p:ext uri="{BB962C8B-B14F-4D97-AF65-F5344CB8AC3E}">
        <p14:creationId xmlns:p14="http://schemas.microsoft.com/office/powerpoint/2010/main" val="833554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DC076-5EA1-221F-855D-C53764E1027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98460FF-8A8D-C2B2-2D26-B2E20D12AAC7}"/>
              </a:ext>
            </a:extLst>
          </p:cNvPr>
          <p:cNvSpPr>
            <a:spLocks noGrp="1"/>
          </p:cNvSpPr>
          <p:nvPr>
            <p:ph type="sldNum" sz="quarter" idx="12"/>
          </p:nvPr>
        </p:nvSpPr>
        <p:spPr/>
        <p:txBody>
          <a:bodyPr/>
          <a:lstStyle/>
          <a:p>
            <a:r>
              <a:rPr lang="en-US" altLang="zh-TW"/>
              <a:t>P. </a:t>
            </a:r>
            <a:fld id="{9B399A4E-3E2A-4624-9A96-E6E562514463}" type="slidenum">
              <a:rPr lang="zh-TW" altLang="en-US" smtClean="0"/>
              <a:pPr/>
              <a:t>29</a:t>
            </a:fld>
            <a:endParaRPr lang="zh-TW" altLang="en-US" dirty="0"/>
          </a:p>
        </p:txBody>
      </p:sp>
      <p:sp>
        <p:nvSpPr>
          <p:cNvPr id="6" name="文字版面配置區 1">
            <a:extLst>
              <a:ext uri="{FF2B5EF4-FFF2-40B4-BE49-F238E27FC236}">
                <a16:creationId xmlns:a16="http://schemas.microsoft.com/office/drawing/2014/main" id="{1F2D094F-FFF7-D2D2-5C4C-17A61161E5AC}"/>
              </a:ext>
            </a:extLst>
          </p:cNvPr>
          <p:cNvSpPr txBox="1">
            <a:spLocks/>
          </p:cNvSpPr>
          <p:nvPr/>
        </p:nvSpPr>
        <p:spPr>
          <a:xfrm>
            <a:off x="471888" y="1904399"/>
            <a:ext cx="11248223" cy="45844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ea"/>
              <a:buAutoNum type="ea1Cht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競爭社會：防禦性價值與階層複製</a:t>
            </a:r>
          </a:p>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在學歷通膨與流動焦慮嚴重的社會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如東亞、以色列</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，青少年家長的選擇具強烈</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防禦性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(Wang &amp; Lee, 2022)</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。家長</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利用補習</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高端運動</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作為維持社會地位與</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達成階層複製</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的工具，其</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目標在於社會價值的優先鞏固</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，而</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純粹技能習得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(Israel &amp; Ben-Eliyahu, 2024)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lnSpc>
                <a:spcPct val="150000"/>
              </a:lnSpc>
              <a:buFont typeface="+mj-ea"/>
              <a:buAutoNum type="ea1ChtPeriod" startAt="2"/>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自主社會：素養啟發與情感價值</a:t>
            </a:r>
          </a:p>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強調多元價值的社會使家長意識轉向</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情感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認識價值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的最大化。教育模式由單向灌輸演變為創意啟發與</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身心素養</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的建立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(Creative Efficacy Group, 2024)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。以台灣實證為例，青少年家長對於藝術類機構的評價，更取決於其能否提供</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情緒紓解</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出口與美學知識的探索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柯綺君，</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標題 5">
            <a:extLst>
              <a:ext uri="{FF2B5EF4-FFF2-40B4-BE49-F238E27FC236}">
                <a16:creationId xmlns:a16="http://schemas.microsoft.com/office/drawing/2014/main" id="{BCC81BF1-56F1-2218-1FBC-ACE6CA66D3DD}"/>
              </a:ext>
            </a:extLst>
          </p:cNvPr>
          <p:cNvSpPr>
            <a:spLocks noGrp="1"/>
          </p:cNvSpPr>
          <p:nvPr>
            <p:ph type="title"/>
          </p:nvPr>
        </p:nvSpPr>
        <p:spPr>
          <a:xfrm>
            <a:off x="457200" y="1066767"/>
            <a:ext cx="10515600" cy="535531"/>
          </a:xfrm>
        </p:spPr>
        <p:txBody>
          <a:bodyPr/>
          <a:lstStyle/>
          <a:p>
            <a:r>
              <a:rPr lang="zh-TW" altLang="en-US" sz="3200" dirty="0">
                <a:latin typeface="標楷體" panose="03000509000000000000" pitchFamily="65" charset="-120"/>
                <a:ea typeface="標楷體" panose="03000509000000000000" pitchFamily="65" charset="-120"/>
              </a:rPr>
              <a:t>第一節 社會型態差異對家長價值認知的影響</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86697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1BC4-82D8-0259-66B9-1BE587187891}"/>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AA68B43-0CFE-3B0F-213A-071611C9B515}"/>
              </a:ext>
            </a:extLst>
          </p:cNvPr>
          <p:cNvSpPr>
            <a:spLocks noGrp="1"/>
          </p:cNvSpPr>
          <p:nvPr>
            <p:ph type="sldNum" sz="quarter" idx="12"/>
          </p:nvPr>
        </p:nvSpPr>
        <p:spPr/>
        <p:txBody>
          <a:bodyPr/>
          <a:lstStyle/>
          <a:p>
            <a:r>
              <a:rPr lang="en-US" altLang="zh-TW"/>
              <a:t>P. </a:t>
            </a:r>
            <a:fld id="{9B399A4E-3E2A-4624-9A96-E6E562514463}" type="slidenum">
              <a:rPr lang="zh-TW" altLang="en-US" smtClean="0"/>
              <a:pPr/>
              <a:t>30</a:t>
            </a:fld>
            <a:endParaRPr lang="zh-TW" altLang="en-US" dirty="0"/>
          </a:p>
        </p:txBody>
      </p:sp>
      <p:sp>
        <p:nvSpPr>
          <p:cNvPr id="12" name="文字版面配置區 1">
            <a:extLst>
              <a:ext uri="{FF2B5EF4-FFF2-40B4-BE49-F238E27FC236}">
                <a16:creationId xmlns:a16="http://schemas.microsoft.com/office/drawing/2014/main" id="{1ECB8AE4-C892-46C0-5A1F-D4D10D74EFF9}"/>
              </a:ext>
            </a:extLst>
          </p:cNvPr>
          <p:cNvSpPr txBox="1">
            <a:spLocks/>
          </p:cNvSpPr>
          <p:nvPr/>
        </p:nvSpPr>
        <p:spPr>
          <a:xfrm>
            <a:off x="244341" y="2041568"/>
            <a:ext cx="11703317" cy="40080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ea"/>
              <a:buAutoNum type="ea1Cht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早期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(2016-2019)</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：代管導向與基礎功能</a:t>
            </a:r>
          </a:p>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家長將課後教育視為</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功能性補償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，決策核心在於安全代管與作業指導，以填補照護缺口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黃馨儀，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。此時期機構以傳統安親模式為主，家長對知覺價值的評估相對單一，側重</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基礎服務的穩定性</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lnSpc>
                <a:spcPct val="150000"/>
              </a:lnSpc>
              <a:buFont typeface="+mj-ea"/>
              <a:buAutoNum type="ea1ChtPeriod" startAt="2"/>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現代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(2020-2026)</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：跨域化與認識價值</a:t>
            </a:r>
          </a:p>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隨後疫情發展，家長意識轉向追求</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認識價值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的最大化，強調課程的不可替代性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、專業體育</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(STEM Team, 2025)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。教育型態已演變為</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強調跨領域整合</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科技輔助的精準投資</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，家長更看重課程對青少年未來素養的實質助益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程舒甯，</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3" name="標題 5">
            <a:extLst>
              <a:ext uri="{FF2B5EF4-FFF2-40B4-BE49-F238E27FC236}">
                <a16:creationId xmlns:a16="http://schemas.microsoft.com/office/drawing/2014/main" id="{9BA9C12B-E614-4443-664B-F95D70B7BFCB}"/>
              </a:ext>
            </a:extLst>
          </p:cNvPr>
          <p:cNvSpPr>
            <a:spLocks noGrp="1"/>
          </p:cNvSpPr>
          <p:nvPr>
            <p:ph type="title"/>
          </p:nvPr>
        </p:nvSpPr>
        <p:spPr>
          <a:xfrm>
            <a:off x="457200" y="1066767"/>
            <a:ext cx="10515600" cy="535531"/>
          </a:xfrm>
        </p:spPr>
        <p:txBody>
          <a:bodyPr/>
          <a:lstStyle/>
          <a:p>
            <a:r>
              <a:rPr lang="zh-TW" altLang="zh-TW" sz="3200" dirty="0">
                <a:latin typeface="標楷體" panose="03000509000000000000" pitchFamily="65" charset="-120"/>
                <a:ea typeface="標楷體" panose="03000509000000000000" pitchFamily="65" charset="-120"/>
              </a:rPr>
              <a:t>第二節 </a:t>
            </a:r>
            <a:r>
              <a:rPr lang="zh-TW" altLang="en-US" sz="3200" dirty="0">
                <a:latin typeface="標楷體" panose="03000509000000000000" pitchFamily="65" charset="-120"/>
                <a:ea typeface="標楷體" panose="03000509000000000000" pitchFamily="65" charset="-120"/>
              </a:rPr>
              <a:t>時間推移：從基礎代管到精準教育</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68891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17327-F7B7-92C9-5574-89CEE39AF3A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1C3B3F53-209B-3A4E-61D5-6A4312E0DC4F}"/>
              </a:ext>
            </a:extLst>
          </p:cNvPr>
          <p:cNvSpPr>
            <a:spLocks noGrp="1"/>
          </p:cNvSpPr>
          <p:nvPr>
            <p:ph type="sldNum" sz="quarter" idx="12"/>
          </p:nvPr>
        </p:nvSpPr>
        <p:spPr/>
        <p:txBody>
          <a:bodyPr/>
          <a:lstStyle/>
          <a:p>
            <a:r>
              <a:rPr lang="en-US" altLang="zh-TW"/>
              <a:t>P. </a:t>
            </a:r>
            <a:fld id="{9B399A4E-3E2A-4624-9A96-E6E562514463}" type="slidenum">
              <a:rPr lang="zh-TW" altLang="en-US" smtClean="0"/>
              <a:pPr/>
              <a:t>31</a:t>
            </a:fld>
            <a:endParaRPr lang="zh-TW" altLang="en-US" dirty="0"/>
          </a:p>
        </p:txBody>
      </p:sp>
      <p:sp>
        <p:nvSpPr>
          <p:cNvPr id="6" name="文字版面配置區 1">
            <a:extLst>
              <a:ext uri="{FF2B5EF4-FFF2-40B4-BE49-F238E27FC236}">
                <a16:creationId xmlns:a16="http://schemas.microsoft.com/office/drawing/2014/main" id="{6992021B-4BC5-3583-FA25-23B5202CEC82}"/>
              </a:ext>
            </a:extLst>
          </p:cNvPr>
          <p:cNvSpPr txBox="1">
            <a:spLocks/>
          </p:cNvSpPr>
          <p:nvPr/>
        </p:nvSpPr>
        <p:spPr>
          <a:xfrm>
            <a:off x="457200" y="1770608"/>
            <a:ext cx="11248223" cy="45844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ea"/>
              <a:buAutoNum type="ea1Cht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心理健康與情感價值的權衡</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Chen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Zhang (2024)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的研究指出，家長在後疫情時代選擇運動項目時，</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高度重視</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其對減緩青少年升學焦慮與提升心理幸福感的功能。促使青少年家長</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重新評估情感價值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，如心理韌性、情緒穩定等重要性。</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150000"/>
              </a:lnSpc>
              <a:buFont typeface="+mj-ea"/>
              <a:buAutoNum type="ea1ChtPeriod" startAt="2"/>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混合模式與社會參與的重組</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疫情導致教育型態由密閉空間</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轉向數位混合</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戶外運動</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模式，家長對於線上學習與體能增益的價值感受產生劇烈波動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(Chen &amp; Zhang, 2024)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。反映出家長在危機中對孩子身心健康的優先關注。</a:t>
            </a:r>
          </a:p>
        </p:txBody>
      </p:sp>
      <p:sp>
        <p:nvSpPr>
          <p:cNvPr id="7" name="標題 5">
            <a:extLst>
              <a:ext uri="{FF2B5EF4-FFF2-40B4-BE49-F238E27FC236}">
                <a16:creationId xmlns:a16="http://schemas.microsoft.com/office/drawing/2014/main" id="{4665B6F6-2D6B-E11A-DDF6-9C115B782797}"/>
              </a:ext>
            </a:extLst>
          </p:cNvPr>
          <p:cNvSpPr>
            <a:spLocks noGrp="1"/>
          </p:cNvSpPr>
          <p:nvPr>
            <p:ph type="title"/>
          </p:nvPr>
        </p:nvSpPr>
        <p:spPr>
          <a:xfrm>
            <a:off x="457200" y="1066767"/>
            <a:ext cx="10515600" cy="535531"/>
          </a:xfrm>
        </p:spPr>
        <p:txBody>
          <a:bodyPr/>
          <a:lstStyle/>
          <a:p>
            <a:r>
              <a:rPr lang="zh-TW" altLang="en-US" sz="3200" dirty="0">
                <a:latin typeface="標楷體" panose="03000509000000000000" pitchFamily="65" charset="-120"/>
                <a:ea typeface="標楷體" panose="03000509000000000000" pitchFamily="65" charset="-120"/>
              </a:rPr>
              <a:t>第三節 疫情後的價值重塑</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3339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F2E5-F752-5334-3433-2A7D32D37D50}"/>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E28398C-F8B2-E1C7-4AE4-7DB18C8CFEB4}"/>
              </a:ext>
            </a:extLst>
          </p:cNvPr>
          <p:cNvSpPr>
            <a:spLocks noGrp="1"/>
          </p:cNvSpPr>
          <p:nvPr>
            <p:ph type="sldNum" sz="quarter" idx="12"/>
          </p:nvPr>
        </p:nvSpPr>
        <p:spPr/>
        <p:txBody>
          <a:bodyPr/>
          <a:lstStyle/>
          <a:p>
            <a:r>
              <a:rPr lang="en-US" altLang="zh-TW"/>
              <a:t>P. </a:t>
            </a:r>
            <a:fld id="{9B399A4E-3E2A-4624-9A96-E6E562514463}" type="slidenum">
              <a:rPr lang="zh-TW" altLang="en-US" smtClean="0"/>
              <a:pPr/>
              <a:t>32</a:t>
            </a:fld>
            <a:endParaRPr lang="zh-TW" altLang="en-US" dirty="0"/>
          </a:p>
        </p:txBody>
      </p:sp>
      <p:sp>
        <p:nvSpPr>
          <p:cNvPr id="10" name="矩形 9">
            <a:extLst>
              <a:ext uri="{FF2B5EF4-FFF2-40B4-BE49-F238E27FC236}">
                <a16:creationId xmlns:a16="http://schemas.microsoft.com/office/drawing/2014/main" id="{85FA434D-C21F-B18D-D2A6-2F001E0E33F6}"/>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5">
            <a:extLst>
              <a:ext uri="{FF2B5EF4-FFF2-40B4-BE49-F238E27FC236}">
                <a16:creationId xmlns:a16="http://schemas.microsoft.com/office/drawing/2014/main" id="{12A7909B-617D-7580-D83C-A998CBA0A1A2}"/>
              </a:ext>
            </a:extLst>
          </p:cNvPr>
          <p:cNvSpPr>
            <a:spLocks noGrp="1"/>
          </p:cNvSpPr>
          <p:nvPr>
            <p:ph type="title"/>
          </p:nvPr>
        </p:nvSpPr>
        <p:spPr>
          <a:xfrm>
            <a:off x="843893" y="2634936"/>
            <a:ext cx="10504213" cy="1588127"/>
          </a:xfrm>
        </p:spPr>
        <p:txBody>
          <a:bodyPr/>
          <a:lstStyle/>
          <a:p>
            <a:r>
              <a:rPr lang="zh-TW" altLang="zh-TW" sz="5400" dirty="0">
                <a:latin typeface="標楷體" panose="03000509000000000000" pitchFamily="65" charset="-120"/>
                <a:ea typeface="標楷體" panose="03000509000000000000" pitchFamily="65" charset="-120"/>
              </a:rPr>
              <a:t>第</a:t>
            </a:r>
            <a:r>
              <a:rPr lang="zh-TW" altLang="en-US" sz="5400" dirty="0">
                <a:latin typeface="標楷體" panose="03000509000000000000" pitchFamily="65" charset="-120"/>
                <a:ea typeface="標楷體" panose="03000509000000000000" pitchFamily="65" charset="-120"/>
              </a:rPr>
              <a:t>伍</a:t>
            </a:r>
            <a:r>
              <a:rPr lang="zh-TW" altLang="zh-TW" sz="5400" dirty="0">
                <a:latin typeface="標楷體" panose="03000509000000000000" pitchFamily="65" charset="-120"/>
                <a:ea typeface="標楷體" panose="03000509000000000000" pitchFamily="65" charset="-120"/>
              </a:rPr>
              <a:t>章</a:t>
            </a:r>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研究</a:t>
            </a:r>
            <a:r>
              <a:rPr lang="zh-TW" altLang="en-US" sz="5400" dirty="0">
                <a:latin typeface="標楷體" panose="03000509000000000000" pitchFamily="65" charset="-120"/>
                <a:ea typeface="標楷體" panose="03000509000000000000" pitchFamily="65" charset="-120"/>
              </a:rPr>
              <a:t>結論與未來研究建議</a:t>
            </a:r>
            <a:endParaRPr lang="zh-TW" altLang="zh-TW"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64962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01F74-6997-A930-B145-9635919CFA9F}"/>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45DCB6E7-922B-1D1A-27CC-2664707B0277}"/>
              </a:ext>
            </a:extLst>
          </p:cNvPr>
          <p:cNvSpPr>
            <a:spLocks noGrp="1"/>
          </p:cNvSpPr>
          <p:nvPr>
            <p:ph type="sldNum" sz="quarter" idx="12"/>
          </p:nvPr>
        </p:nvSpPr>
        <p:spPr/>
        <p:txBody>
          <a:bodyPr/>
          <a:lstStyle/>
          <a:p>
            <a:r>
              <a:rPr lang="en-US" altLang="zh-TW"/>
              <a:t>P. </a:t>
            </a:r>
            <a:fld id="{9B399A4E-3E2A-4624-9A96-E6E562514463}" type="slidenum">
              <a:rPr lang="zh-TW" altLang="en-US" smtClean="0"/>
              <a:pPr/>
              <a:t>33</a:t>
            </a:fld>
            <a:endParaRPr lang="zh-TW" altLang="en-US" dirty="0"/>
          </a:p>
        </p:txBody>
      </p:sp>
      <p:sp>
        <p:nvSpPr>
          <p:cNvPr id="8" name="文字版面配置區 1">
            <a:extLst>
              <a:ext uri="{FF2B5EF4-FFF2-40B4-BE49-F238E27FC236}">
                <a16:creationId xmlns:a16="http://schemas.microsoft.com/office/drawing/2014/main" id="{9C50C63F-1580-7F9E-5F0D-788B5FBBE324}"/>
              </a:ext>
            </a:extLst>
          </p:cNvPr>
          <p:cNvSpPr txBox="1">
            <a:spLocks/>
          </p:cNvSpPr>
          <p:nvPr/>
        </p:nvSpPr>
        <p:spPr>
          <a:xfrm>
            <a:off x="671913" y="1867236"/>
            <a:ext cx="11520087" cy="35718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200000"/>
              </a:lnSpc>
              <a:buFont typeface="+mj-ea"/>
              <a:buAutoNum type="ea1ChtPeriod"/>
            </a:pPr>
            <a:r>
              <a:rPr lang="zh-TW" altLang="en-US" sz="2100" dirty="0">
                <a:latin typeface="標楷體" panose="03000509000000000000" pitchFamily="65" charset="-120"/>
                <a:ea typeface="標楷體" panose="03000509000000000000" pitchFamily="65" charset="-120"/>
              </a:rPr>
              <a:t>家長知覺價值已從功能價值</a:t>
            </a:r>
            <a:r>
              <a:rPr lang="zh-TW" altLang="en-US" sz="2100" dirty="0">
                <a:solidFill>
                  <a:srgbClr val="C00000"/>
                </a:solidFill>
                <a:latin typeface="標楷體" panose="03000509000000000000" pitchFamily="65" charset="-120"/>
                <a:ea typeface="標楷體" panose="03000509000000000000" pitchFamily="65" charset="-120"/>
              </a:rPr>
              <a:t>提升至競爭認同 </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社會價值</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 與</a:t>
            </a:r>
            <a:r>
              <a:rPr lang="zh-TW" altLang="en-US" sz="2100" dirty="0">
                <a:solidFill>
                  <a:srgbClr val="C00000"/>
                </a:solidFill>
                <a:latin typeface="標楷體" panose="03000509000000000000" pitchFamily="65" charset="-120"/>
                <a:ea typeface="標楷體" panose="03000509000000000000" pitchFamily="65" charset="-120"/>
              </a:rPr>
              <a:t>未來素養 </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認識價值</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a:t>
            </a:r>
          </a:p>
          <a:p>
            <a:pPr marL="457200" indent="-457200">
              <a:lnSpc>
                <a:spcPct val="200000"/>
              </a:lnSpc>
              <a:buFont typeface="+mj-ea"/>
              <a:buAutoNum type="ea1ChtPeriod"/>
            </a:pPr>
            <a:r>
              <a:rPr lang="zh-TW" altLang="en-US" sz="2100" dirty="0">
                <a:latin typeface="標楷體" panose="03000509000000000000" pitchFamily="65" charset="-120"/>
                <a:ea typeface="標楷體" panose="03000509000000000000" pitchFamily="65" charset="-120"/>
              </a:rPr>
              <a:t>家長透過選擇高端品牌或項目，維護家庭的社會資本與身分認同，而</a:t>
            </a:r>
            <a:r>
              <a:rPr lang="zh-TW" altLang="en-US" sz="2100" dirty="0">
                <a:solidFill>
                  <a:srgbClr val="C00000"/>
                </a:solidFill>
                <a:latin typeface="標楷體" panose="03000509000000000000" pitchFamily="65" charset="-120"/>
                <a:ea typeface="標楷體" panose="03000509000000000000" pitchFamily="65" charset="-120"/>
              </a:rPr>
              <a:t>非僅是技能習得</a:t>
            </a:r>
            <a:r>
              <a:rPr lang="zh-TW" altLang="en-US" sz="2100" dirty="0">
                <a:latin typeface="標楷體" panose="03000509000000000000" pitchFamily="65" charset="-120"/>
                <a:ea typeface="標楷體" panose="03000509000000000000" pitchFamily="65" charset="-120"/>
              </a:rPr>
              <a:t>。</a:t>
            </a:r>
          </a:p>
          <a:p>
            <a:pPr marL="457200" indent="-457200">
              <a:lnSpc>
                <a:spcPct val="200000"/>
              </a:lnSpc>
              <a:buFont typeface="+mj-ea"/>
              <a:buAutoNum type="ea1ChtPeriod"/>
            </a:pPr>
            <a:r>
              <a:rPr lang="zh-TW" altLang="en-US" sz="2100" dirty="0">
                <a:latin typeface="標楷體" panose="03000509000000000000" pitchFamily="65" charset="-120"/>
                <a:ea typeface="標楷體" panose="03000509000000000000" pitchFamily="65" charset="-120"/>
              </a:rPr>
              <a:t>外部衝擊</a:t>
            </a:r>
            <a:r>
              <a:rPr lang="zh-TW" altLang="en-US" sz="2100" dirty="0">
                <a:solidFill>
                  <a:srgbClr val="C00000"/>
                </a:solidFill>
                <a:latin typeface="標楷體" panose="03000509000000000000" pitchFamily="65" charset="-120"/>
                <a:ea typeface="標楷體" panose="03000509000000000000" pitchFamily="65" charset="-120"/>
              </a:rPr>
              <a:t>強化</a:t>
            </a:r>
            <a:r>
              <a:rPr lang="zh-TW" altLang="en-US" sz="2100" dirty="0">
                <a:latin typeface="標楷體" panose="03000509000000000000" pitchFamily="65" charset="-120"/>
                <a:ea typeface="標楷體" panose="03000509000000000000" pitchFamily="65" charset="-120"/>
              </a:rPr>
              <a:t>了家長對</a:t>
            </a:r>
            <a:r>
              <a:rPr lang="zh-TW" altLang="en-US" sz="2100" dirty="0">
                <a:solidFill>
                  <a:srgbClr val="C00000"/>
                </a:solidFill>
                <a:latin typeface="標楷體" panose="03000509000000000000" pitchFamily="65" charset="-120"/>
                <a:ea typeface="標楷體" panose="03000509000000000000" pitchFamily="65" charset="-120"/>
              </a:rPr>
              <a:t>情感價值</a:t>
            </a:r>
            <a:r>
              <a:rPr lang="zh-TW" altLang="en-US" sz="2100" dirty="0">
                <a:latin typeface="標楷體" panose="03000509000000000000" pitchFamily="65" charset="-120"/>
                <a:ea typeface="標楷體" panose="03000509000000000000" pitchFamily="65" charset="-120"/>
              </a:rPr>
              <a:t>如心理韌性與調節的重視，機構能否提供身心緩衝與社會連結，成為決定家長留存的關鍵。</a:t>
            </a:r>
          </a:p>
          <a:p>
            <a:pPr marL="457200" indent="-457200">
              <a:lnSpc>
                <a:spcPct val="200000"/>
              </a:lnSpc>
              <a:buFont typeface="+mj-ea"/>
              <a:buAutoNum type="ea1ChtPeriod"/>
            </a:pPr>
            <a:r>
              <a:rPr lang="zh-TW" altLang="en-US" sz="2100" dirty="0">
                <a:latin typeface="標楷體" panose="03000509000000000000" pitchFamily="65" charset="-120"/>
                <a:ea typeface="標楷體" panose="03000509000000000000" pitchFamily="65" charset="-120"/>
              </a:rPr>
              <a:t>數位社群已成為建立品牌信任的核心場域，家長藉由</a:t>
            </a:r>
            <a:r>
              <a:rPr lang="zh-TW" altLang="en-US" sz="2100" dirty="0">
                <a:solidFill>
                  <a:srgbClr val="C00000"/>
                </a:solidFill>
                <a:latin typeface="標楷體" panose="03000509000000000000" pitchFamily="65" charset="-120"/>
                <a:ea typeface="標楷體" panose="03000509000000000000" pitchFamily="65" charset="-120"/>
              </a:rPr>
              <a:t>數位互動</a:t>
            </a:r>
            <a:r>
              <a:rPr lang="zh-TW" altLang="en-US" sz="2100" dirty="0">
                <a:latin typeface="標楷體" panose="03000509000000000000" pitchFamily="65" charset="-120"/>
                <a:ea typeface="標楷體" panose="03000509000000000000" pitchFamily="65" charset="-120"/>
              </a:rPr>
              <a:t>獲取透明資訊，並以此建構對課程的深度認識價值。</a:t>
            </a:r>
          </a:p>
        </p:txBody>
      </p:sp>
      <p:sp>
        <p:nvSpPr>
          <p:cNvPr id="9" name="標題 5">
            <a:extLst>
              <a:ext uri="{FF2B5EF4-FFF2-40B4-BE49-F238E27FC236}">
                <a16:creationId xmlns:a16="http://schemas.microsoft.com/office/drawing/2014/main" id="{0FEA82F4-053E-3F3E-042D-A9E0923551F0}"/>
              </a:ext>
            </a:extLst>
          </p:cNvPr>
          <p:cNvSpPr>
            <a:spLocks noGrp="1"/>
          </p:cNvSpPr>
          <p:nvPr>
            <p:ph type="title"/>
          </p:nvPr>
        </p:nvSpPr>
        <p:spPr>
          <a:xfrm>
            <a:off x="471888" y="1037890"/>
            <a:ext cx="4195362" cy="535531"/>
          </a:xfrm>
        </p:spPr>
        <p:txBody>
          <a:bodyPr/>
          <a:lstStyle/>
          <a:p>
            <a:r>
              <a:rPr lang="zh-TW" altLang="en-US" sz="3200" dirty="0">
                <a:latin typeface="標楷體" panose="03000509000000000000" pitchFamily="65" charset="-120"/>
                <a:ea typeface="標楷體" panose="03000509000000000000" pitchFamily="65" charset="-120"/>
              </a:rPr>
              <a:t>第一節 研究結論</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1123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877A-99E2-3FCA-0F76-4063170076A2}"/>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EE5A146-AC3C-2526-5EBF-6550311144F0}"/>
              </a:ext>
            </a:extLst>
          </p:cNvPr>
          <p:cNvSpPr>
            <a:spLocks noGrp="1"/>
          </p:cNvSpPr>
          <p:nvPr>
            <p:ph type="sldNum" sz="quarter" idx="12"/>
          </p:nvPr>
        </p:nvSpPr>
        <p:spPr/>
        <p:txBody>
          <a:bodyPr/>
          <a:lstStyle/>
          <a:p>
            <a:r>
              <a:rPr lang="en-US" altLang="zh-TW"/>
              <a:t>P. </a:t>
            </a:r>
            <a:fld id="{9B399A4E-3E2A-4624-9A96-E6E562514463}" type="slidenum">
              <a:rPr lang="zh-TW" altLang="en-US" smtClean="0"/>
              <a:pPr/>
              <a:t>34</a:t>
            </a:fld>
            <a:endParaRPr lang="zh-TW" altLang="en-US" dirty="0"/>
          </a:p>
        </p:txBody>
      </p:sp>
      <p:sp>
        <p:nvSpPr>
          <p:cNvPr id="8" name="文字版面配置區 1">
            <a:extLst>
              <a:ext uri="{FF2B5EF4-FFF2-40B4-BE49-F238E27FC236}">
                <a16:creationId xmlns:a16="http://schemas.microsoft.com/office/drawing/2014/main" id="{BCD566FC-CA1F-1149-447E-795B81D5F469}"/>
              </a:ext>
            </a:extLst>
          </p:cNvPr>
          <p:cNvSpPr txBox="1">
            <a:spLocks/>
          </p:cNvSpPr>
          <p:nvPr/>
        </p:nvSpPr>
        <p:spPr>
          <a:xfrm>
            <a:off x="471888" y="2061333"/>
            <a:ext cx="11248223" cy="3977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產品定位 </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專業素養與未來競爭力</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：課程設計應聚焦於具不可替代性的專業素養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如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跨域應用、專業競技證照</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，協助青少年建立個人作品集。</a:t>
            </a:r>
          </a:p>
          <a:p>
            <a:pPr marL="45720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品牌行銷 </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社會身分認同與數位信譽</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：利用數位社群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如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FB</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、專業論壇</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展示教學成效與品牌聲望，強化機構在社會階層中的形象地位。</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服務體驗 </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價值共同創造與資訊透明化</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：經營者應從單向服務轉向價值共創模式，邀請家長參與課程目標定義，並透過數位平台提供透明的學習回饋。</a:t>
            </a:r>
          </a:p>
        </p:txBody>
      </p:sp>
      <p:sp>
        <p:nvSpPr>
          <p:cNvPr id="9" name="標題 5">
            <a:extLst>
              <a:ext uri="{FF2B5EF4-FFF2-40B4-BE49-F238E27FC236}">
                <a16:creationId xmlns:a16="http://schemas.microsoft.com/office/drawing/2014/main" id="{371E678D-8413-F2CD-C476-65C7EBF66B06}"/>
              </a:ext>
            </a:extLst>
          </p:cNvPr>
          <p:cNvSpPr>
            <a:spLocks noGrp="1"/>
          </p:cNvSpPr>
          <p:nvPr>
            <p:ph type="title"/>
          </p:nvPr>
        </p:nvSpPr>
        <p:spPr>
          <a:xfrm>
            <a:off x="471888" y="1037890"/>
            <a:ext cx="6767112" cy="535531"/>
          </a:xfrm>
        </p:spPr>
        <p:txBody>
          <a:bodyPr/>
          <a:lstStyle/>
          <a:p>
            <a:r>
              <a:rPr lang="zh-TW" altLang="en-US" sz="3200" dirty="0">
                <a:latin typeface="標楷體" panose="03000509000000000000" pitchFamily="65" charset="-120"/>
                <a:ea typeface="標楷體" panose="03000509000000000000" pitchFamily="65" charset="-120"/>
              </a:rPr>
              <a:t>第二節 教育機構經營策略建議</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9803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E4D1-4129-E02B-235E-7771BA6D547A}"/>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63ED10B2-D80C-1274-924E-EFF131CD69E6}"/>
              </a:ext>
            </a:extLst>
          </p:cNvPr>
          <p:cNvSpPr>
            <a:spLocks noGrp="1"/>
          </p:cNvSpPr>
          <p:nvPr>
            <p:ph type="sldNum" sz="quarter" idx="12"/>
          </p:nvPr>
        </p:nvSpPr>
        <p:spPr/>
        <p:txBody>
          <a:bodyPr/>
          <a:lstStyle/>
          <a:p>
            <a:r>
              <a:rPr lang="en-US" altLang="zh-TW"/>
              <a:t>P. </a:t>
            </a:r>
            <a:fld id="{9B399A4E-3E2A-4624-9A96-E6E562514463}" type="slidenum">
              <a:rPr lang="zh-TW" altLang="en-US" smtClean="0"/>
              <a:pPr/>
              <a:t>35</a:t>
            </a:fld>
            <a:endParaRPr lang="zh-TW" altLang="en-US" dirty="0"/>
          </a:p>
        </p:txBody>
      </p:sp>
      <p:sp>
        <p:nvSpPr>
          <p:cNvPr id="8" name="文字版面配置區 1">
            <a:extLst>
              <a:ext uri="{FF2B5EF4-FFF2-40B4-BE49-F238E27FC236}">
                <a16:creationId xmlns:a16="http://schemas.microsoft.com/office/drawing/2014/main" id="{8F03A038-BD65-CF21-F1CC-FC56C132A70D}"/>
              </a:ext>
            </a:extLst>
          </p:cNvPr>
          <p:cNvSpPr txBox="1">
            <a:spLocks/>
          </p:cNvSpPr>
          <p:nvPr/>
        </p:nvSpPr>
        <p:spPr>
          <a:xfrm>
            <a:off x="471888" y="2061333"/>
            <a:ext cx="11248223" cy="3977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產品定位 </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專業素養與未來競爭力</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：課程設計應聚焦於具不可替代性的專業素養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如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跨域應用、專業競技證照</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，協助青少年建立個人作品集。</a:t>
            </a:r>
          </a:p>
          <a:p>
            <a:pPr marL="45720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品牌行銷 </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社會身分認同與數位信譽</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：利用數位社群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如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FB</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、專業論壇</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展示教學成效與品牌聲望，強化機構在社會階層中的形象地位。</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150000"/>
              </a:lnSpc>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服務體驗 </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價值共同創造與資訊透明化</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：經營者應從單向服務轉向價值共創模式，邀請家長參與課程目標定義，並透過數位平台提供透明的學習回饋。</a:t>
            </a:r>
          </a:p>
        </p:txBody>
      </p:sp>
      <p:sp>
        <p:nvSpPr>
          <p:cNvPr id="9" name="標題 5">
            <a:extLst>
              <a:ext uri="{FF2B5EF4-FFF2-40B4-BE49-F238E27FC236}">
                <a16:creationId xmlns:a16="http://schemas.microsoft.com/office/drawing/2014/main" id="{E569B46F-3E07-D85C-80D5-6F5CA3C69C40}"/>
              </a:ext>
            </a:extLst>
          </p:cNvPr>
          <p:cNvSpPr>
            <a:spLocks noGrp="1"/>
          </p:cNvSpPr>
          <p:nvPr>
            <p:ph type="title"/>
          </p:nvPr>
        </p:nvSpPr>
        <p:spPr>
          <a:xfrm>
            <a:off x="471888" y="1037890"/>
            <a:ext cx="6767112" cy="535531"/>
          </a:xfrm>
        </p:spPr>
        <p:txBody>
          <a:bodyPr/>
          <a:lstStyle/>
          <a:p>
            <a:r>
              <a:rPr lang="zh-TW" altLang="en-US" sz="3200" dirty="0">
                <a:latin typeface="標楷體" panose="03000509000000000000" pitchFamily="65" charset="-120"/>
                <a:ea typeface="標楷體" panose="03000509000000000000" pitchFamily="65" charset="-120"/>
              </a:rPr>
              <a:t>第三節 未來研究建議</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64907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023A-EE57-D1AD-033B-0B9AFEE436E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F6E4C67-6160-F695-4D8F-A38076F24C5C}"/>
              </a:ext>
            </a:extLst>
          </p:cNvPr>
          <p:cNvSpPr>
            <a:spLocks noGrp="1"/>
          </p:cNvSpPr>
          <p:nvPr>
            <p:ph type="sldNum" sz="quarter" idx="12"/>
          </p:nvPr>
        </p:nvSpPr>
        <p:spPr/>
        <p:txBody>
          <a:bodyPr/>
          <a:lstStyle/>
          <a:p>
            <a:r>
              <a:rPr lang="en-US" altLang="zh-TW"/>
              <a:t>P. </a:t>
            </a:r>
            <a:fld id="{9B399A4E-3E2A-4624-9A96-E6E562514463}" type="slidenum">
              <a:rPr lang="zh-TW" altLang="en-US" smtClean="0"/>
              <a:pPr/>
              <a:t>36</a:t>
            </a:fld>
            <a:endParaRPr lang="zh-TW" altLang="en-US" dirty="0"/>
          </a:p>
        </p:txBody>
      </p:sp>
      <p:sp>
        <p:nvSpPr>
          <p:cNvPr id="2" name="標題 5">
            <a:extLst>
              <a:ext uri="{FF2B5EF4-FFF2-40B4-BE49-F238E27FC236}">
                <a16:creationId xmlns:a16="http://schemas.microsoft.com/office/drawing/2014/main" id="{1B357696-20BB-3FF5-FAF4-394AE2A4CBFF}"/>
              </a:ext>
            </a:extLst>
          </p:cNvPr>
          <p:cNvSpPr>
            <a:spLocks noGrp="1"/>
          </p:cNvSpPr>
          <p:nvPr>
            <p:ph type="title"/>
          </p:nvPr>
        </p:nvSpPr>
        <p:spPr>
          <a:xfrm>
            <a:off x="471888" y="816291"/>
            <a:ext cx="2633262" cy="978729"/>
          </a:xfrm>
        </p:spPr>
        <p:txBody>
          <a:bodyPr/>
          <a:lstStyle/>
          <a:p>
            <a:r>
              <a:rPr lang="zh-TW" altLang="en-US" sz="3200" dirty="0">
                <a:latin typeface="標楷體" panose="03000509000000000000" pitchFamily="65" charset="-120"/>
                <a:ea typeface="標楷體" panose="03000509000000000000" pitchFamily="65" charset="-120"/>
              </a:rPr>
              <a:t>中文參考文獻</a:t>
            </a:r>
            <a:endParaRPr lang="zh-TW" altLang="zh-TW" sz="3200" dirty="0">
              <a:latin typeface="標楷體" panose="03000509000000000000" pitchFamily="65" charset="-120"/>
              <a:ea typeface="標楷體" panose="03000509000000000000" pitchFamily="65" charset="-120"/>
            </a:endParaRPr>
          </a:p>
        </p:txBody>
      </p:sp>
      <p:sp>
        <p:nvSpPr>
          <p:cNvPr id="6" name="標題 5">
            <a:extLst>
              <a:ext uri="{FF2B5EF4-FFF2-40B4-BE49-F238E27FC236}">
                <a16:creationId xmlns:a16="http://schemas.microsoft.com/office/drawing/2014/main" id="{D52392EA-CCF7-2D0A-0EB3-DDA28188A262}"/>
              </a:ext>
            </a:extLst>
          </p:cNvPr>
          <p:cNvSpPr txBox="1">
            <a:spLocks/>
          </p:cNvSpPr>
          <p:nvPr/>
        </p:nvSpPr>
        <p:spPr>
          <a:xfrm>
            <a:off x="1" y="1842418"/>
            <a:ext cx="12251266" cy="441351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baseline="0">
                <a:solidFill>
                  <a:schemeClr val="tx1">
                    <a:lumMod val="75000"/>
                    <a:lumOff val="25000"/>
                  </a:schemeClr>
                </a:solidFill>
                <a:latin typeface="Noto Sans TC" panose="020B0500000000000000" pitchFamily="34" charset="-120"/>
                <a:ea typeface="Noto Sans TC" panose="020B0500000000000000" pitchFamily="34" charset="-120"/>
                <a:cs typeface="+mj-cs"/>
              </a:defRPr>
            </a:lvl1pPr>
          </a:lstStyle>
          <a:p>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柯綺君（</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1" dirty="0">
                <a:latin typeface="Times New Roman" panose="02020603050405020304" pitchFamily="18" charset="0"/>
                <a:ea typeface="標楷體" panose="03000509000000000000" pitchFamily="65" charset="-120"/>
                <a:cs typeface="Times New Roman" panose="02020603050405020304" pitchFamily="18" charset="0"/>
              </a:rPr>
              <a:t>服務品質、口碑、知覺價值與顧客忠誠度關係之研究 </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1" dirty="0">
                <a:latin typeface="Times New Roman" panose="02020603050405020304" pitchFamily="18" charset="0"/>
                <a:ea typeface="標楷體" panose="03000509000000000000" pitchFamily="65" charset="-120"/>
                <a:cs typeface="Times New Roman" panose="02020603050405020304" pitchFamily="18" charset="0"/>
              </a:rPr>
              <a:t>以台中市音樂補習班為例。</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碩士論文。朝陽科技大學</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臺灣博碩士論文知識加值系統。 </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https://hdl.handle.net/11296/4rcm96</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a:t>
            </a:r>
            <a:b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程舒甯（</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桃園市國民小學學童家長對安親班之選擇因素與滿意度關係之研究。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﹝碩士論文。中原大學﹞臺灣博碩士論文知識加值系統。</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 https://hdl.handle.net/11296/hd5769</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楊傳蓮（</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消費者知覺價值、購買意願與教育機構定價之研究。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﹝碩士論文。國立臺灣大學﹞臺灣博碩士論文知識加值系統。</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 https://hdl.handle.net/11296/7qsg9q</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侯思羽（</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服務場景五感、知覺服務品質、顧客契合、體驗價值與再惠顧意願關係之研究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〔碩士論文，淡江大學〕。華藝線上圖書館。</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https://doi.org/10.6846/tku202300579</a:t>
            </a:r>
            <a:endParaRPr lang="zh-TW" altLang="zh-TW" sz="1200" b="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張麗鳳（</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美語連鎖補習班服務品質對再購意願之影響－品牌形象之中介效果</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〔碩士論文，淡江大學〕。華藝線上圖書館。</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https://doi.org/10.6846/tku202300409</a:t>
            </a:r>
            <a:endParaRPr lang="zh-TW" altLang="zh-TW" sz="1200" b="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魏妤芳（</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兒童美語補習班之關係品質、顧客滿意度對口碑傳播效應影響之研究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〔碩士論文，淡江大學〕。</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https://doi.org/10.6846/TKU.2019.00681</a:t>
            </a:r>
            <a:endParaRPr lang="zh-TW" altLang="zh-TW" sz="1200" b="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王大衛（</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）。課後照顧中心服務品質、知覺價值與家長續報意願之研究。</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教育經營與管理學刊，</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45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70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李敏華（</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品牌知名度、知覺價值與品牌信任對顧客忠誠度影響之研究—以連鎖英語教育機構為例</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〔未出版之碩士論文〕。國立臺灣師範大學。</a:t>
            </a:r>
          </a:p>
          <a:p>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林志明（</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）。跨學科營隊對青少年家長之知覺價值與支持意向：以 </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AI </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素養教育為例。</a:t>
            </a:r>
            <a:r>
              <a:rPr lang="zh-TW" altLang="en-US" sz="1200" b="0" i="1" dirty="0">
                <a:latin typeface="Times New Roman" panose="02020603050405020304" pitchFamily="18" charset="0"/>
                <a:ea typeface="標楷體" panose="03000509000000000000" pitchFamily="65" charset="-120"/>
                <a:cs typeface="Times New Roman" panose="02020603050405020304" pitchFamily="18" charset="0"/>
              </a:rPr>
              <a:t>科學教育研究季刊，</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1–25</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b="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柯綺君（</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）。服務品質、口碑、知覺價值與音樂補習班忠誠度關係之研究。</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藝術教育論壇，</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科學教育研究季刊，</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112</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35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侯思羽（</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）。服務場景五感對體驗價值之影響研究—以臺北市青少年才藝機構為例。</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運動與遊憩研究，</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55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張麗鳳（</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）。美語連鎖補習班品牌形象對再購意願之影響：知覺價值的中介效果。</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行銷評論，</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389</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412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郭文雄（</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）。台北市家長選擇補習班因素與服務品質知覺之實證。</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教育行政論壇，</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102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125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郭祐年（</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國民中學家長對學童參與水域運動行為意向研究：知覺價值觀點</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〔未出版之碩士論文〕。國立體育大學。</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陳正勳（</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）。課後教育市場之價值共同創造：青少年家長選擇意識的轉型研究。</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教學實務研究，</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88</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115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陳美玲（</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）。數位社群互動對家長選擇課後機構知覺價值之影響。</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傳播與教育學刊，</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210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235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陳翠華（</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國民運動中心服務品質、知覺價值與顧客忠誠度關係之研究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〔未出版之碩士論文〕。國立臺北教育大學。</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陳達昌（</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課後照顧中心教學服務品質、行政服務品質與家長知覺價值之研究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〔未出版之碩士論文〕。臺北市立大學。</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程舒甯（</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）。桃園市家長對安親與補習班之選擇因素與滿意度研究。</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教育研究月刊，</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365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44</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62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黃馨儀（</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兒童與青少年美語機構之品牌聯想、知覺價值與忠誠度之研究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〔未出版之碩士論文〕。淡江大學。</a:t>
            </a:r>
          </a:p>
          <a:p>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黃瓊瑩（</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1" dirty="0">
                <a:latin typeface="Times New Roman" panose="02020603050405020304" pitchFamily="18" charset="0"/>
                <a:ea typeface="標楷體" panose="03000509000000000000" pitchFamily="65" charset="-120"/>
                <a:cs typeface="Times New Roman" panose="02020603050405020304" pitchFamily="18" charset="0"/>
              </a:rPr>
              <a:t>服務品質、知覺價值與顧客忠誠度關係之研究－以台中市羽球館為例。</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碩士論文。大葉大學</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臺灣博碩士論文知識加值系統。</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https://hdl.handle.net/11296/7zjcnk</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a:t>
            </a:r>
            <a:b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葉育禎（</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青少年參與課後運動社團之知覺價值與持續參與意願研究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〔未出版之碩士論文〕。國立臺灣體育運動大學。</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歐宇峰（</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課後照顧中心臉書粉絲專頁經營、品牌形象對家長知覺價值影響之研究</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〔未出版之碩士論文〕。國立嘉義大學。</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簡榮儀（</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）。消費者選擇外語補習班決策因素：以日語學習為例。</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外語教學研究，</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32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75</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98</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楊傳蓮（</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）。消費者知覺價值、購買意願與教育機構定價之研究。</a:t>
            </a:r>
            <a:r>
              <a:rPr lang="zh-TW" altLang="zh-TW" sz="1200" b="0" i="1" dirty="0">
                <a:latin typeface="Times New Roman" panose="02020603050405020304" pitchFamily="18" charset="0"/>
                <a:ea typeface="標楷體" panose="03000509000000000000" pitchFamily="65" charset="-120"/>
                <a:cs typeface="Times New Roman" panose="02020603050405020304" pitchFamily="18" charset="0"/>
              </a:rPr>
              <a:t>管理資訊計算，</a:t>
            </a:r>
            <a:r>
              <a:rPr lang="en-US" altLang="zh-TW" sz="1200" b="0" i="1" dirty="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130</a:t>
            </a:r>
            <a:r>
              <a:rPr lang="zh-TW" altLang="zh-TW" sz="1200" b="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26295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1C7B3-55CF-5691-0EC6-C68AB8D450AD}"/>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8772B12-46AE-8BD8-1C70-496E8B135A4A}"/>
              </a:ext>
            </a:extLst>
          </p:cNvPr>
          <p:cNvSpPr>
            <a:spLocks noGrp="1"/>
          </p:cNvSpPr>
          <p:nvPr>
            <p:ph type="sldNum" sz="quarter" idx="12"/>
          </p:nvPr>
        </p:nvSpPr>
        <p:spPr/>
        <p:txBody>
          <a:bodyPr/>
          <a:lstStyle/>
          <a:p>
            <a:r>
              <a:rPr lang="en-US" altLang="zh-TW"/>
              <a:t>P. </a:t>
            </a:r>
            <a:fld id="{9B399A4E-3E2A-4624-9A96-E6E562514463}" type="slidenum">
              <a:rPr lang="zh-TW" altLang="en-US" smtClean="0"/>
              <a:pPr/>
              <a:t>37</a:t>
            </a:fld>
            <a:endParaRPr lang="zh-TW" altLang="en-US" dirty="0"/>
          </a:p>
        </p:txBody>
      </p:sp>
      <p:sp>
        <p:nvSpPr>
          <p:cNvPr id="2" name="標題 5">
            <a:extLst>
              <a:ext uri="{FF2B5EF4-FFF2-40B4-BE49-F238E27FC236}">
                <a16:creationId xmlns:a16="http://schemas.microsoft.com/office/drawing/2014/main" id="{1E5F1EA7-F3A9-C000-8441-7A4AF7BAFF6C}"/>
              </a:ext>
            </a:extLst>
          </p:cNvPr>
          <p:cNvSpPr>
            <a:spLocks noGrp="1"/>
          </p:cNvSpPr>
          <p:nvPr>
            <p:ph type="title"/>
          </p:nvPr>
        </p:nvSpPr>
        <p:spPr>
          <a:xfrm>
            <a:off x="471888" y="816291"/>
            <a:ext cx="2633262" cy="978729"/>
          </a:xfrm>
        </p:spPr>
        <p:txBody>
          <a:bodyPr/>
          <a:lstStyle/>
          <a:p>
            <a:r>
              <a:rPr lang="zh-TW" altLang="en-US" sz="3200" dirty="0">
                <a:latin typeface="標楷體" panose="03000509000000000000" pitchFamily="65" charset="-120"/>
                <a:ea typeface="標楷體" panose="03000509000000000000" pitchFamily="65" charset="-120"/>
              </a:rPr>
              <a:t>英文參考文獻</a:t>
            </a:r>
            <a:endParaRPr lang="zh-TW" altLang="zh-TW" sz="3200" dirty="0">
              <a:latin typeface="標楷體" panose="03000509000000000000" pitchFamily="65" charset="-120"/>
              <a:ea typeface="標楷體" panose="03000509000000000000" pitchFamily="65" charset="-120"/>
            </a:endParaRPr>
          </a:p>
        </p:txBody>
      </p:sp>
      <p:sp>
        <p:nvSpPr>
          <p:cNvPr id="4" name="標題 5">
            <a:extLst>
              <a:ext uri="{FF2B5EF4-FFF2-40B4-BE49-F238E27FC236}">
                <a16:creationId xmlns:a16="http://schemas.microsoft.com/office/drawing/2014/main" id="{BDC7F38B-BB7B-885F-9DEE-7C6C8E6F1BA8}"/>
              </a:ext>
            </a:extLst>
          </p:cNvPr>
          <p:cNvSpPr txBox="1">
            <a:spLocks/>
          </p:cNvSpPr>
          <p:nvPr/>
        </p:nvSpPr>
        <p:spPr>
          <a:xfrm>
            <a:off x="548088" y="1665092"/>
            <a:ext cx="11396262" cy="47681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baseline="0">
                <a:solidFill>
                  <a:schemeClr val="tx1">
                    <a:lumMod val="75000"/>
                    <a:lumOff val="25000"/>
                  </a:schemeClr>
                </a:solidFill>
                <a:latin typeface="Noto Sans TC" panose="020B0500000000000000" pitchFamily="34" charset="-120"/>
                <a:ea typeface="Noto Sans TC" panose="020B0500000000000000" pitchFamily="34" charset="-120"/>
                <a:cs typeface="+mj-cs"/>
              </a:defRPr>
            </a:lvl1pPr>
          </a:lstStyle>
          <a:p>
            <a:pPr>
              <a:lnSpc>
                <a:spcPct val="150000"/>
              </a:lnSpc>
            </a:pPr>
            <a:r>
              <a:rPr lang="en-US" altLang="zh-TW" sz="1200" b="0" dirty="0">
                <a:latin typeface="Times New Roman" panose="02020603050405020304" pitchFamily="18" charset="0"/>
                <a:cs typeface="Times New Roman" panose="02020603050405020304" pitchFamily="18" charset="0"/>
              </a:rPr>
              <a:t>Chen, H., &amp; Zhang, L. (2024). Perceived value and healthy utility: Chinese parents' decision-making toward after-school physical activity. </a:t>
            </a:r>
            <a:r>
              <a:rPr lang="en-US" altLang="zh-TW" sz="1200" b="0" i="1" dirty="0">
                <a:latin typeface="Times New Roman" panose="02020603050405020304" pitchFamily="18" charset="0"/>
                <a:cs typeface="Times New Roman" panose="02020603050405020304" pitchFamily="18" charset="0"/>
              </a:rPr>
              <a:t>Journal of Adolescent Health and Sport</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12</a:t>
            </a:r>
            <a:r>
              <a:rPr lang="en-US" altLang="zh-TW" sz="1200" b="0" dirty="0">
                <a:latin typeface="Times New Roman" panose="02020603050405020304" pitchFamily="18" charset="0"/>
                <a:cs typeface="Times New Roman" panose="02020603050405020304" pitchFamily="18" charset="0"/>
              </a:rPr>
              <a:t>(2), 145–162.</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Creative Efficacy Group. (2024). </a:t>
            </a:r>
            <a:r>
              <a:rPr lang="en-US" altLang="zh-TW" sz="1200" b="0" i="1" dirty="0">
                <a:latin typeface="Times New Roman" panose="02020603050405020304" pitchFamily="18" charset="0"/>
                <a:cs typeface="Times New Roman" panose="02020603050405020304" pitchFamily="18" charset="0"/>
              </a:rPr>
              <a:t>Cultivating creativity: Arts-based programs and parental perceived value in secondary education</a:t>
            </a:r>
            <a:r>
              <a:rPr lang="en-US" altLang="zh-TW" sz="1200" b="0" dirty="0">
                <a:latin typeface="Times New Roman" panose="02020603050405020304" pitchFamily="18" charset="0"/>
                <a:cs typeface="Times New Roman" panose="02020603050405020304" pitchFamily="18" charset="0"/>
              </a:rPr>
              <a:t>. Global Education Review.</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Garcia, M., &amp; Smith, J. (2024). Perceived value of extracurricular music education: A longitudinal study of adolescent development. </a:t>
            </a:r>
            <a:r>
              <a:rPr lang="en-US" altLang="zh-TW" sz="1200" b="0" i="1" dirty="0">
                <a:latin typeface="Times New Roman" panose="02020603050405020304" pitchFamily="18" charset="0"/>
                <a:cs typeface="Times New Roman" panose="02020603050405020304" pitchFamily="18" charset="0"/>
              </a:rPr>
              <a:t>International Journal of Music Education</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42</a:t>
            </a:r>
            <a:r>
              <a:rPr lang="en-US" altLang="zh-TW" sz="1200" b="0" dirty="0">
                <a:latin typeface="Times New Roman" panose="02020603050405020304" pitchFamily="18" charset="0"/>
                <a:cs typeface="Times New Roman" panose="02020603050405020304" pitchFamily="18" charset="0"/>
              </a:rPr>
              <a:t>(1), 88–105.</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Israel, S., &amp; Ben-Eliyahu, A. (2024). Parents' involvement in choosing extracurricular sports activities: A gendered perspective from Israel. </a:t>
            </a:r>
            <a:r>
              <a:rPr lang="en-US" altLang="zh-TW" sz="1200" b="0" i="1" dirty="0">
                <a:latin typeface="Times New Roman" panose="02020603050405020304" pitchFamily="18" charset="0"/>
                <a:cs typeface="Times New Roman" panose="02020603050405020304" pitchFamily="18" charset="0"/>
              </a:rPr>
              <a:t>Sport, Education and Society</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29</a:t>
            </a:r>
            <a:r>
              <a:rPr lang="en-US" altLang="zh-TW" sz="1200" b="0" dirty="0">
                <a:latin typeface="Times New Roman" panose="02020603050405020304" pitchFamily="18" charset="0"/>
                <a:cs typeface="Times New Roman" panose="02020603050405020304" pitchFamily="18" charset="0"/>
              </a:rPr>
              <a:t>(3), 312–328.</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Lee, K., Wong, S., &amp; Nakamura, T. (2025). Factors influencing parents' selection of after-school sports programs in East Asia: A cross-cultural analysis. </a:t>
            </a:r>
            <a:r>
              <a:rPr lang="en-US" altLang="zh-TW" sz="1200" b="0" i="1" dirty="0">
                <a:latin typeface="Times New Roman" panose="02020603050405020304" pitchFamily="18" charset="0"/>
                <a:cs typeface="Times New Roman" panose="02020603050405020304" pitchFamily="18" charset="0"/>
              </a:rPr>
              <a:t>Asian Journal of Sport Management</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18</a:t>
            </a:r>
            <a:r>
              <a:rPr lang="en-US" altLang="zh-TW" sz="1200" b="0" dirty="0">
                <a:latin typeface="Times New Roman" panose="02020603050405020304" pitchFamily="18" charset="0"/>
                <a:cs typeface="Times New Roman" panose="02020603050405020304" pitchFamily="18" charset="0"/>
              </a:rPr>
              <a:t>(4), 210–229.</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Music Research Group. (2023). </a:t>
            </a:r>
            <a:r>
              <a:rPr lang="en-US" altLang="zh-TW" sz="1200" b="0" i="1" dirty="0">
                <a:latin typeface="Times New Roman" panose="02020603050405020304" pitchFamily="18" charset="0"/>
                <a:cs typeface="Times New Roman" panose="02020603050405020304" pitchFamily="18" charset="0"/>
              </a:rPr>
              <a:t>Parental perceived value of music education: A multidimensional analysis in the post-pandemic era</a:t>
            </a:r>
            <a:r>
              <a:rPr lang="en-US" altLang="zh-TW" sz="1200" b="0" dirty="0">
                <a:latin typeface="Times New Roman" panose="02020603050405020304" pitchFamily="18" charset="0"/>
                <a:cs typeface="Times New Roman" panose="02020603050405020304" pitchFamily="18" charset="0"/>
              </a:rPr>
              <a:t>. Sound &amp; Society Quarterly.</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Nunes, A., Silva, P., &amp; Santos, R. (2025). Agency of students participating in extracurricular activities and their interaction with parents in the context of the pandemic. </a:t>
            </a:r>
            <a:r>
              <a:rPr lang="en-US" altLang="zh-TW" sz="1200" b="0" i="1" dirty="0">
                <a:latin typeface="Times New Roman" panose="02020603050405020304" pitchFamily="18" charset="0"/>
                <a:cs typeface="Times New Roman" panose="02020603050405020304" pitchFamily="18" charset="0"/>
              </a:rPr>
              <a:t>Educational Review</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77</a:t>
            </a:r>
            <a:r>
              <a:rPr lang="en-US" altLang="zh-TW" sz="1200" b="0" dirty="0">
                <a:latin typeface="Times New Roman" panose="02020603050405020304" pitchFamily="18" charset="0"/>
                <a:cs typeface="Times New Roman" panose="02020603050405020304" pitchFamily="18" charset="0"/>
              </a:rPr>
              <a:t>(1), 45–63.</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Pattison, S. A., Rubin, A., &amp; Wright, T. (2022). Exploring the value of STEM out-of-school time programs for families: A scoping review. </a:t>
            </a:r>
            <a:r>
              <a:rPr lang="en-US" altLang="zh-TW" sz="1200" b="0" i="1" dirty="0">
                <a:latin typeface="Times New Roman" panose="02020603050405020304" pitchFamily="18" charset="0"/>
                <a:cs typeface="Times New Roman" panose="02020603050405020304" pitchFamily="18" charset="0"/>
              </a:rPr>
              <a:t>Frontiers in Education</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7</a:t>
            </a:r>
            <a:r>
              <a:rPr lang="en-US" altLang="zh-TW" sz="1200" b="0" dirty="0">
                <a:latin typeface="Times New Roman" panose="02020603050405020304" pitchFamily="18" charset="0"/>
                <a:cs typeface="Times New Roman" panose="02020603050405020304" pitchFamily="18" charset="0"/>
              </a:rPr>
              <a:t>, 882415.</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Sheth, J. N., Newman, B. I., &amp; Gross, B. L. (1991). Why we buy what we buy: A theory of consumption values. </a:t>
            </a:r>
            <a:r>
              <a:rPr lang="en-US" altLang="zh-TW" sz="1200" b="0" i="1" dirty="0">
                <a:latin typeface="Times New Roman" panose="02020603050405020304" pitchFamily="18" charset="0"/>
                <a:cs typeface="Times New Roman" panose="02020603050405020304" pitchFamily="18" charset="0"/>
              </a:rPr>
              <a:t>Journal of Business Research</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22</a:t>
            </a:r>
            <a:r>
              <a:rPr lang="en-US" altLang="zh-TW" sz="1200" b="0" dirty="0">
                <a:latin typeface="Times New Roman" panose="02020603050405020304" pitchFamily="18" charset="0"/>
                <a:cs typeface="Times New Roman" panose="02020603050405020304" pitchFamily="18" charset="0"/>
              </a:rPr>
              <a:t>(2), 159–170.</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STEM Team. (2025). </a:t>
            </a:r>
            <a:r>
              <a:rPr lang="en-US" altLang="zh-TW" sz="1200" b="0" i="1" dirty="0">
                <a:latin typeface="Times New Roman" panose="02020603050405020304" pitchFamily="18" charset="0"/>
                <a:cs typeface="Times New Roman" panose="02020603050405020304" pitchFamily="18" charset="0"/>
              </a:rPr>
              <a:t>Navigating the future: AI-integrated modules and parental perceived value in late adolescence</a:t>
            </a:r>
            <a:r>
              <a:rPr lang="en-US" altLang="zh-TW" sz="1200" b="0" dirty="0">
                <a:latin typeface="Times New Roman" panose="02020603050405020304" pitchFamily="18" charset="0"/>
                <a:cs typeface="Times New Roman" panose="02020603050405020304" pitchFamily="18" charset="0"/>
              </a:rPr>
              <a:t>. Journal of Technology in Education.</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Wang, Y., &amp; Lee, S. (2022). The invisible race: Perceived value of academic tutoring in high-pressure societies. </a:t>
            </a:r>
            <a:r>
              <a:rPr lang="en-US" altLang="zh-TW" sz="1200" b="0" i="1" dirty="0">
                <a:latin typeface="Times New Roman" panose="02020603050405020304" pitchFamily="18" charset="0"/>
                <a:cs typeface="Times New Roman" panose="02020603050405020304" pitchFamily="18" charset="0"/>
              </a:rPr>
              <a:t>Comparative Education Review</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66</a:t>
            </a:r>
            <a:r>
              <a:rPr lang="en-US" altLang="zh-TW" sz="1200" b="0" dirty="0">
                <a:latin typeface="Times New Roman" panose="02020603050405020304" pitchFamily="18" charset="0"/>
                <a:cs typeface="Times New Roman" panose="02020603050405020304" pitchFamily="18" charset="0"/>
              </a:rPr>
              <a:t>(2), 245–268.</a:t>
            </a:r>
            <a:endParaRPr lang="zh-TW" altLang="zh-TW" sz="1200" b="0" dirty="0">
              <a:latin typeface="Times New Roman" panose="02020603050405020304" pitchFamily="18" charset="0"/>
              <a:cs typeface="Times New Roman" panose="02020603050405020304" pitchFamily="18" charset="0"/>
            </a:endParaRPr>
          </a:p>
          <a:p>
            <a:pPr>
              <a:lnSpc>
                <a:spcPct val="150000"/>
              </a:lnSpc>
            </a:pPr>
            <a:r>
              <a:rPr lang="en-US" altLang="zh-TW" sz="1200" b="0" dirty="0">
                <a:latin typeface="Times New Roman" panose="02020603050405020304" pitchFamily="18" charset="0"/>
                <a:cs typeface="Times New Roman" panose="02020603050405020304" pitchFamily="18" charset="0"/>
              </a:rPr>
              <a:t>Zeithaml, V. A. (1988). Consumer perceptions of price, quality, and value: A means-end model and synthesis of evidence. </a:t>
            </a:r>
            <a:r>
              <a:rPr lang="en-US" altLang="zh-TW" sz="1200" b="0" i="1" dirty="0">
                <a:latin typeface="Times New Roman" panose="02020603050405020304" pitchFamily="18" charset="0"/>
                <a:cs typeface="Times New Roman" panose="02020603050405020304" pitchFamily="18" charset="0"/>
              </a:rPr>
              <a:t>Journal of Marketing</a:t>
            </a:r>
            <a:r>
              <a:rPr lang="en-US" altLang="zh-TW" sz="1200" b="0" dirty="0">
                <a:latin typeface="Times New Roman" panose="02020603050405020304" pitchFamily="18" charset="0"/>
                <a:cs typeface="Times New Roman" panose="02020603050405020304" pitchFamily="18" charset="0"/>
              </a:rPr>
              <a:t>, </a:t>
            </a:r>
            <a:r>
              <a:rPr lang="en-US" altLang="zh-TW" sz="1200" b="0" i="1" dirty="0">
                <a:latin typeface="Times New Roman" panose="02020603050405020304" pitchFamily="18" charset="0"/>
                <a:cs typeface="Times New Roman" panose="02020603050405020304" pitchFamily="18" charset="0"/>
              </a:rPr>
              <a:t>52</a:t>
            </a:r>
            <a:r>
              <a:rPr lang="en-US" altLang="zh-TW" sz="1200" b="0" dirty="0">
                <a:latin typeface="Times New Roman" panose="02020603050405020304" pitchFamily="18" charset="0"/>
                <a:cs typeface="Times New Roman" panose="02020603050405020304" pitchFamily="18" charset="0"/>
              </a:rPr>
              <a:t>(3), 2–22.</a:t>
            </a:r>
            <a:endParaRPr lang="zh-TW" altLang="zh-TW" sz="1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87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0829" y="2876171"/>
            <a:ext cx="5510341" cy="1311128"/>
          </a:xfrm>
        </p:spPr>
        <p:txBody>
          <a:bodyPr/>
          <a:lstStyle/>
          <a:p>
            <a:pPr algn="ctr"/>
            <a:r>
              <a:rPr lang="zh-TW" altLang="en-US" sz="8800" dirty="0">
                <a:latin typeface="標楷體" panose="03000509000000000000" pitchFamily="65" charset="-120"/>
                <a:ea typeface="標楷體" panose="03000509000000000000" pitchFamily="65" charset="-120"/>
              </a:rPr>
              <a:t>謝謝大家</a:t>
            </a:r>
          </a:p>
        </p:txBody>
      </p:sp>
      <p:sp>
        <p:nvSpPr>
          <p:cNvPr id="3" name="副標題 2"/>
          <p:cNvSpPr>
            <a:spLocks noGrp="1"/>
          </p:cNvSpPr>
          <p:nvPr>
            <p:ph type="subTitle" idx="1"/>
          </p:nvPr>
        </p:nvSpPr>
        <p:spPr/>
        <p:txBody>
          <a:bodyPr/>
          <a:lstStyle/>
          <a:p>
            <a:endParaRPr lang="zh-TW" altLang="en-US"/>
          </a:p>
        </p:txBody>
      </p:sp>
      <p:sp>
        <p:nvSpPr>
          <p:cNvPr id="4" name="矩形 3">
            <a:extLst>
              <a:ext uri="{FF2B5EF4-FFF2-40B4-BE49-F238E27FC236}">
                <a16:creationId xmlns:a16="http://schemas.microsoft.com/office/drawing/2014/main" id="{F8A6B265-D4DC-19A6-CF8F-545E5B6F4032}"/>
              </a:ext>
            </a:extLst>
          </p:cNvPr>
          <p:cNvSpPr/>
          <p:nvPr/>
        </p:nvSpPr>
        <p:spPr>
          <a:xfrm>
            <a:off x="876300" y="4619625"/>
            <a:ext cx="6334125" cy="1447800"/>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BC112B5A-6165-EDB2-A4E7-F8305B4EE939}"/>
              </a:ext>
            </a:extLst>
          </p:cNvPr>
          <p:cNvSpPr/>
          <p:nvPr/>
        </p:nvSpPr>
        <p:spPr>
          <a:xfrm>
            <a:off x="11029950" y="1325635"/>
            <a:ext cx="914400" cy="1447800"/>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1594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US" altLang="zh-TW"/>
              <a:t>P. </a:t>
            </a:r>
            <a:fld id="{9B399A4E-3E2A-4624-9A96-E6E562514463}" type="slidenum">
              <a:rPr lang="zh-TW" altLang="en-US" smtClean="0"/>
              <a:pPr/>
              <a:t>3</a:t>
            </a:fld>
            <a:endParaRPr lang="zh-TW" altLang="en-US" dirty="0"/>
          </a:p>
        </p:txBody>
      </p:sp>
      <p:sp>
        <p:nvSpPr>
          <p:cNvPr id="7" name="文字版面配置區 1">
            <a:extLst>
              <a:ext uri="{FF2B5EF4-FFF2-40B4-BE49-F238E27FC236}">
                <a16:creationId xmlns:a16="http://schemas.microsoft.com/office/drawing/2014/main" id="{E6F16A64-5EE8-EF38-1FA9-B6A6340DCF87}"/>
              </a:ext>
            </a:extLst>
          </p:cNvPr>
          <p:cNvSpPr txBox="1">
            <a:spLocks/>
          </p:cNvSpPr>
          <p:nvPr/>
        </p:nvSpPr>
        <p:spPr>
          <a:xfrm>
            <a:off x="457200" y="2086961"/>
            <a:ext cx="11325225" cy="45844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隨著社會結構變遷與雙薪家庭比例攀升，課後教育機構已從傳統學科補習擴張至運動與藝術等多元領域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柯綺君，</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；黃瓊瑩，</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家長針對</a:t>
            </a:r>
            <a:r>
              <a:rPr lang="en-US"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歲青少年子女的課後安排</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，其挑選決策已由單純托育需求，轉向對知覺價值中功能效用、社會形象、情感連結與認識探索等維度的深度評估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程舒甯，</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Pattison, 2022)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50000"/>
              </a:lnSpc>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然而，現有實證研究多分散於各學科，</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缺乏</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青少年家長知覺價值的跨領域整合架構。本研究擬透過範域文獻回顧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(Scoping Review)</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系統性梳理國內外文獻，以識別現有文獻缺口並為教育經營者提供精準的需求洞察。</a:t>
            </a:r>
          </a:p>
        </p:txBody>
      </p:sp>
      <p:sp>
        <p:nvSpPr>
          <p:cNvPr id="8" name="標題 5">
            <a:extLst>
              <a:ext uri="{FF2B5EF4-FFF2-40B4-BE49-F238E27FC236}">
                <a16:creationId xmlns:a16="http://schemas.microsoft.com/office/drawing/2014/main" id="{8A30C85D-BFEF-12DA-F504-1345BA33DBAE}"/>
              </a:ext>
            </a:extLst>
          </p:cNvPr>
          <p:cNvSpPr>
            <a:spLocks noGrp="1"/>
          </p:cNvSpPr>
          <p:nvPr>
            <p:ph type="title"/>
          </p:nvPr>
        </p:nvSpPr>
        <p:spPr>
          <a:xfrm>
            <a:off x="457200" y="1073771"/>
            <a:ext cx="10515600" cy="646331"/>
          </a:xfrm>
        </p:spPr>
        <p:txBody>
          <a:bodyPr/>
          <a:lstStyle/>
          <a:p>
            <a:r>
              <a:rPr lang="zh-TW" altLang="zh-TW" dirty="0">
                <a:latin typeface="標楷體" panose="03000509000000000000" pitchFamily="65" charset="-120"/>
                <a:ea typeface="標楷體" panose="03000509000000000000" pitchFamily="65" charset="-120"/>
              </a:rPr>
              <a:t>第一節 研究背景與動機</a:t>
            </a:r>
          </a:p>
        </p:txBody>
      </p:sp>
    </p:spTree>
    <p:extLst>
      <p:ext uri="{BB962C8B-B14F-4D97-AF65-F5344CB8AC3E}">
        <p14:creationId xmlns:p14="http://schemas.microsoft.com/office/powerpoint/2010/main" val="189171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8AD5-6A3C-ADA1-0E92-1B00AF9DBB3D}"/>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AD5B37B4-5537-5ED9-E9A0-D207CE4C776D}"/>
              </a:ext>
            </a:extLst>
          </p:cNvPr>
          <p:cNvSpPr>
            <a:spLocks noGrp="1"/>
          </p:cNvSpPr>
          <p:nvPr>
            <p:ph type="sldNum" sz="quarter" idx="12"/>
          </p:nvPr>
        </p:nvSpPr>
        <p:spPr/>
        <p:txBody>
          <a:bodyPr/>
          <a:lstStyle/>
          <a:p>
            <a:r>
              <a:rPr lang="en-US" altLang="zh-TW"/>
              <a:t>P. </a:t>
            </a:r>
            <a:fld id="{9B399A4E-3E2A-4624-9A96-E6E562514463}" type="slidenum">
              <a:rPr lang="zh-TW" altLang="en-US" smtClean="0"/>
              <a:pPr/>
              <a:t>4</a:t>
            </a:fld>
            <a:endParaRPr lang="zh-TW" altLang="en-US" dirty="0"/>
          </a:p>
        </p:txBody>
      </p:sp>
      <p:sp>
        <p:nvSpPr>
          <p:cNvPr id="6" name="文字版面配置區 1">
            <a:extLst>
              <a:ext uri="{FF2B5EF4-FFF2-40B4-BE49-F238E27FC236}">
                <a16:creationId xmlns:a16="http://schemas.microsoft.com/office/drawing/2014/main" id="{1B72B21C-7D8D-A9F6-766E-BA1C849B8282}"/>
              </a:ext>
            </a:extLst>
          </p:cNvPr>
          <p:cNvSpPr>
            <a:spLocks noGrp="1"/>
          </p:cNvSpPr>
          <p:nvPr>
            <p:ph type="body" idx="1"/>
          </p:nvPr>
        </p:nvSpPr>
        <p:spPr>
          <a:xfrm>
            <a:off x="457200" y="2341474"/>
            <a:ext cx="11525250" cy="3505159"/>
          </a:xfrm>
        </p:spPr>
        <p:txBody>
          <a:bodyPr>
            <a:normAutofit/>
          </a:bodyPr>
          <a:lstStyle/>
          <a:p>
            <a:pPr>
              <a:lnSpc>
                <a:spcPct val="160000"/>
              </a:lnSpc>
            </a:pP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透過</a:t>
            </a: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範域文獻回顧，梳理</a:t>
            </a:r>
            <a:r>
              <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2016 </a:t>
            </a: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年至</a:t>
            </a:r>
            <a:r>
              <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2026 </a:t>
            </a: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年間國內外關於家長選擇課後教育機構之知覺價值的相關文獻。研究目的如下：</a:t>
            </a:r>
          </a:p>
          <a:p>
            <a:pPr marL="457200" lvl="0" indent="-457200">
              <a:lnSpc>
                <a:spcPct val="160000"/>
              </a:lnSpc>
              <a:buFont typeface="+mj-lt"/>
              <a:buAutoNum type="arabicPeriod"/>
            </a:pP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依據功能價值、社會價值、情感價值及認識價值四大維度，歸納家長在挑選不同類型課後機構時的核心考量要素。</a:t>
            </a:r>
          </a:p>
          <a:p>
            <a:pPr marL="457200" lvl="0" indent="-457200">
              <a:lnSpc>
                <a:spcPct val="160000"/>
              </a:lnSpc>
              <a:buFont typeface="+mj-lt"/>
              <a:buAutoNum type="arabicPeriod"/>
            </a:pP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辨識當前研究領域之缺口，為未來實證研究與教育機構經營策略提供具體建議。</a:t>
            </a:r>
          </a:p>
        </p:txBody>
      </p:sp>
      <p:sp>
        <p:nvSpPr>
          <p:cNvPr id="9" name="標題 5">
            <a:extLst>
              <a:ext uri="{FF2B5EF4-FFF2-40B4-BE49-F238E27FC236}">
                <a16:creationId xmlns:a16="http://schemas.microsoft.com/office/drawing/2014/main" id="{2A2A245D-347C-E295-A2DD-CEE6655BF6B2}"/>
              </a:ext>
            </a:extLst>
          </p:cNvPr>
          <p:cNvSpPr>
            <a:spLocks noGrp="1"/>
          </p:cNvSpPr>
          <p:nvPr>
            <p:ph type="title"/>
          </p:nvPr>
        </p:nvSpPr>
        <p:spPr>
          <a:xfrm>
            <a:off x="457200" y="1011367"/>
            <a:ext cx="10515600" cy="646331"/>
          </a:xfrm>
        </p:spPr>
        <p:txBody>
          <a:bodyPr/>
          <a:lstStyle/>
          <a:p>
            <a:r>
              <a:rPr lang="zh-TW" altLang="zh-TW" dirty="0">
                <a:latin typeface="標楷體" panose="03000509000000000000" pitchFamily="65" charset="-120"/>
                <a:ea typeface="標楷體" panose="03000509000000000000" pitchFamily="65" charset="-120"/>
              </a:rPr>
              <a:t>第二節 研究目的</a:t>
            </a:r>
          </a:p>
        </p:txBody>
      </p:sp>
    </p:spTree>
    <p:extLst>
      <p:ext uri="{BB962C8B-B14F-4D97-AF65-F5344CB8AC3E}">
        <p14:creationId xmlns:p14="http://schemas.microsoft.com/office/powerpoint/2010/main" val="394885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05AB-93A8-1D2A-ADDD-98E625E85847}"/>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04A77CE-710F-1EA9-CDE0-9E14CE237E53}"/>
              </a:ext>
            </a:extLst>
          </p:cNvPr>
          <p:cNvSpPr>
            <a:spLocks noGrp="1"/>
          </p:cNvSpPr>
          <p:nvPr>
            <p:ph type="sldNum" sz="quarter" idx="12"/>
          </p:nvPr>
        </p:nvSpPr>
        <p:spPr/>
        <p:txBody>
          <a:bodyPr/>
          <a:lstStyle/>
          <a:p>
            <a:r>
              <a:rPr lang="en-US" altLang="zh-TW"/>
              <a:t>P. </a:t>
            </a:r>
            <a:fld id="{9B399A4E-3E2A-4624-9A96-E6E562514463}" type="slidenum">
              <a:rPr lang="zh-TW" altLang="en-US" smtClean="0"/>
              <a:pPr/>
              <a:t>5</a:t>
            </a:fld>
            <a:endParaRPr lang="zh-TW" altLang="en-US" dirty="0"/>
          </a:p>
        </p:txBody>
      </p:sp>
      <p:sp>
        <p:nvSpPr>
          <p:cNvPr id="10" name="文字版面配置區 1">
            <a:extLst>
              <a:ext uri="{FF2B5EF4-FFF2-40B4-BE49-F238E27FC236}">
                <a16:creationId xmlns:a16="http://schemas.microsoft.com/office/drawing/2014/main" id="{6BFAC4E8-B25C-9ED2-B7A1-70D4DFD25885}"/>
              </a:ext>
            </a:extLst>
          </p:cNvPr>
          <p:cNvSpPr txBox="1">
            <a:spLocks/>
          </p:cNvSpPr>
          <p:nvPr/>
        </p:nvSpPr>
        <p:spPr>
          <a:xfrm>
            <a:off x="457200" y="2457415"/>
            <a:ext cx="11525250" cy="23262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TW" altLang="en-US" sz="2200" dirty="0">
                <a:latin typeface="標楷體" panose="03000509000000000000" pitchFamily="65" charset="-120"/>
                <a:ea typeface="標楷體" panose="03000509000000000000" pitchFamily="65" charset="-120"/>
              </a:rPr>
              <a:t>    </a:t>
            </a:r>
            <a:r>
              <a:rPr lang="zh-TW" altLang="zh-TW" sz="2200" dirty="0">
                <a:latin typeface="標楷體" panose="03000509000000000000" pitchFamily="65" charset="-120"/>
                <a:ea typeface="標楷體" panose="03000509000000000000" pitchFamily="65" charset="-120"/>
              </a:rPr>
              <a:t>根據上述研究目的，本研究提出以下核心問題：</a:t>
            </a:r>
          </a:p>
          <a:p>
            <a:pPr marL="457200" lvl="0" indent="-457200">
              <a:lnSpc>
                <a:spcPct val="150000"/>
              </a:lnSpc>
              <a:buFont typeface="+mj-lt"/>
              <a:buAutoNum type="arabicPeriod"/>
            </a:pPr>
            <a:r>
              <a:rPr lang="zh-TW" altLang="zh-TW" sz="2200" dirty="0">
                <a:latin typeface="標楷體" panose="03000509000000000000" pitchFamily="65" charset="-120"/>
                <a:ea typeface="標楷體" panose="03000509000000000000" pitchFamily="65" charset="-120"/>
              </a:rPr>
              <a:t>家長對於學科類與才藝類課後機構在四項知覺價值維度上的重視程度有何異同？</a:t>
            </a:r>
          </a:p>
          <a:p>
            <a:pPr marL="457200" lvl="0" indent="-457200">
              <a:lnSpc>
                <a:spcPct val="150000"/>
              </a:lnSpc>
              <a:buFont typeface="+mj-lt"/>
              <a:buAutoNum type="arabicPeriod"/>
            </a:pPr>
            <a:r>
              <a:rPr lang="zh-TW" altLang="zh-TW" sz="2200" dirty="0">
                <a:latin typeface="標楷體" panose="03000509000000000000" pitchFamily="65" charset="-120"/>
                <a:ea typeface="標楷體" panose="03000509000000000000" pitchFamily="65" charset="-120"/>
              </a:rPr>
              <a:t>現有文獻在探討家長知覺價值時，是否存在尚未被充分探討的研究缺口？</a:t>
            </a:r>
          </a:p>
          <a:p>
            <a:pPr>
              <a:lnSpc>
                <a:spcPct val="150000"/>
              </a:lnSpc>
            </a:pPr>
            <a:endParaRPr lang="zh-TW" altLang="en-US" sz="2200" dirty="0">
              <a:latin typeface="標楷體" panose="03000509000000000000" pitchFamily="65" charset="-120"/>
              <a:ea typeface="標楷體" panose="03000509000000000000" pitchFamily="65" charset="-120"/>
            </a:endParaRPr>
          </a:p>
        </p:txBody>
      </p:sp>
      <p:sp>
        <p:nvSpPr>
          <p:cNvPr id="11" name="標題 5">
            <a:extLst>
              <a:ext uri="{FF2B5EF4-FFF2-40B4-BE49-F238E27FC236}">
                <a16:creationId xmlns:a16="http://schemas.microsoft.com/office/drawing/2014/main" id="{57CFC023-A063-6158-EC30-A27E46EE6198}"/>
              </a:ext>
            </a:extLst>
          </p:cNvPr>
          <p:cNvSpPr>
            <a:spLocks noGrp="1"/>
          </p:cNvSpPr>
          <p:nvPr>
            <p:ph type="title"/>
          </p:nvPr>
        </p:nvSpPr>
        <p:spPr>
          <a:xfrm>
            <a:off x="457200" y="1011367"/>
            <a:ext cx="10515600" cy="646331"/>
          </a:xfrm>
        </p:spPr>
        <p:txBody>
          <a:bodyPr/>
          <a:lstStyle/>
          <a:p>
            <a:r>
              <a:rPr lang="zh-TW" altLang="zh-TW" dirty="0">
                <a:latin typeface="標楷體" panose="03000509000000000000" pitchFamily="65" charset="-120"/>
                <a:ea typeface="標楷體" panose="03000509000000000000" pitchFamily="65" charset="-120"/>
              </a:rPr>
              <a:t>第三節 研究問題</a:t>
            </a:r>
          </a:p>
        </p:txBody>
      </p:sp>
    </p:spTree>
    <p:extLst>
      <p:ext uri="{BB962C8B-B14F-4D97-AF65-F5344CB8AC3E}">
        <p14:creationId xmlns:p14="http://schemas.microsoft.com/office/powerpoint/2010/main" val="139227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D8CF-8E0B-DCDE-AD9B-E11544F6D794}"/>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76E43DE-9163-B95B-C247-AAE3519129E2}"/>
              </a:ext>
            </a:extLst>
          </p:cNvPr>
          <p:cNvSpPr>
            <a:spLocks noGrp="1"/>
          </p:cNvSpPr>
          <p:nvPr>
            <p:ph type="sldNum" sz="quarter" idx="12"/>
          </p:nvPr>
        </p:nvSpPr>
        <p:spPr/>
        <p:txBody>
          <a:bodyPr/>
          <a:lstStyle/>
          <a:p>
            <a:r>
              <a:rPr lang="en-US" altLang="zh-TW"/>
              <a:t>P. </a:t>
            </a:r>
            <a:fld id="{9B399A4E-3E2A-4624-9A96-E6E562514463}" type="slidenum">
              <a:rPr lang="zh-TW" altLang="en-US" smtClean="0"/>
              <a:pPr/>
              <a:t>6</a:t>
            </a:fld>
            <a:endParaRPr lang="zh-TW" altLang="en-US" dirty="0"/>
          </a:p>
        </p:txBody>
      </p:sp>
      <p:sp>
        <p:nvSpPr>
          <p:cNvPr id="10" name="矩形 9">
            <a:extLst>
              <a:ext uri="{FF2B5EF4-FFF2-40B4-BE49-F238E27FC236}">
                <a16:creationId xmlns:a16="http://schemas.microsoft.com/office/drawing/2014/main" id="{DD208A55-4C40-A483-1AB4-6CD40ED39870}"/>
              </a:ext>
            </a:extLst>
          </p:cNvPr>
          <p:cNvSpPr/>
          <p:nvPr/>
        </p:nvSpPr>
        <p:spPr>
          <a:xfrm>
            <a:off x="0" y="3292238"/>
            <a:ext cx="3638550" cy="3062842"/>
          </a:xfrm>
          <a:prstGeom prst="rect">
            <a:avLst/>
          </a:prstGeom>
          <a:solidFill>
            <a:srgbClr val="FFC079"/>
          </a:solidFill>
          <a:ln>
            <a:solidFill>
              <a:srgbClr val="FFC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5">
            <a:extLst>
              <a:ext uri="{FF2B5EF4-FFF2-40B4-BE49-F238E27FC236}">
                <a16:creationId xmlns:a16="http://schemas.microsoft.com/office/drawing/2014/main" id="{F82A96D1-83E2-33AF-8D93-479A414FD817}"/>
              </a:ext>
            </a:extLst>
          </p:cNvPr>
          <p:cNvSpPr>
            <a:spLocks noGrp="1"/>
          </p:cNvSpPr>
          <p:nvPr>
            <p:ph type="title"/>
          </p:nvPr>
        </p:nvSpPr>
        <p:spPr>
          <a:xfrm>
            <a:off x="3192737" y="3008885"/>
            <a:ext cx="5806526" cy="840230"/>
          </a:xfrm>
        </p:spPr>
        <p:txBody>
          <a:bodyPr/>
          <a:lstStyle/>
          <a:p>
            <a:r>
              <a:rPr lang="zh-TW" altLang="zh-TW" sz="5400" dirty="0">
                <a:latin typeface="標楷體" panose="03000509000000000000" pitchFamily="65" charset="-120"/>
                <a:ea typeface="標楷體" panose="03000509000000000000" pitchFamily="65" charset="-120"/>
              </a:rPr>
              <a:t>第</a:t>
            </a:r>
            <a:r>
              <a:rPr lang="zh-TW" altLang="en-US" sz="5400" dirty="0">
                <a:latin typeface="標楷體" panose="03000509000000000000" pitchFamily="65" charset="-120"/>
                <a:ea typeface="標楷體" panose="03000509000000000000" pitchFamily="65" charset="-120"/>
              </a:rPr>
              <a:t>貳</a:t>
            </a:r>
            <a:r>
              <a:rPr lang="zh-TW" altLang="zh-TW" sz="5400" dirty="0">
                <a:latin typeface="標楷體" panose="03000509000000000000" pitchFamily="65" charset="-120"/>
                <a:ea typeface="標楷體" panose="03000509000000000000" pitchFamily="65" charset="-120"/>
              </a:rPr>
              <a:t>章</a:t>
            </a:r>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文獻探討</a:t>
            </a:r>
          </a:p>
        </p:txBody>
      </p:sp>
    </p:spTree>
    <p:extLst>
      <p:ext uri="{BB962C8B-B14F-4D97-AF65-F5344CB8AC3E}">
        <p14:creationId xmlns:p14="http://schemas.microsoft.com/office/powerpoint/2010/main" val="200384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BFCF-F3B6-64B4-D968-B92CBEA10D82}"/>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4271000-5113-EF2C-C9F1-1E100664A138}"/>
              </a:ext>
            </a:extLst>
          </p:cNvPr>
          <p:cNvSpPr>
            <a:spLocks noGrp="1"/>
          </p:cNvSpPr>
          <p:nvPr>
            <p:ph type="sldNum" sz="quarter" idx="12"/>
          </p:nvPr>
        </p:nvSpPr>
        <p:spPr/>
        <p:txBody>
          <a:bodyPr/>
          <a:lstStyle/>
          <a:p>
            <a:r>
              <a:rPr lang="en-US" altLang="zh-TW"/>
              <a:t>P. </a:t>
            </a:r>
            <a:fld id="{9B399A4E-3E2A-4624-9A96-E6E562514463}" type="slidenum">
              <a:rPr lang="zh-TW" altLang="en-US" smtClean="0"/>
              <a:pPr/>
              <a:t>7</a:t>
            </a:fld>
            <a:endParaRPr lang="zh-TW" altLang="en-US" dirty="0"/>
          </a:p>
        </p:txBody>
      </p:sp>
      <p:sp>
        <p:nvSpPr>
          <p:cNvPr id="2" name="文字版面配置區 1">
            <a:extLst>
              <a:ext uri="{FF2B5EF4-FFF2-40B4-BE49-F238E27FC236}">
                <a16:creationId xmlns:a16="http://schemas.microsoft.com/office/drawing/2014/main" id="{54EB47C3-C505-B558-428E-D8C8529D04E8}"/>
              </a:ext>
            </a:extLst>
          </p:cNvPr>
          <p:cNvSpPr txBox="1">
            <a:spLocks/>
          </p:cNvSpPr>
          <p:nvPr/>
        </p:nvSpPr>
        <p:spPr>
          <a:xfrm>
            <a:off x="244341" y="1657698"/>
            <a:ext cx="11703317" cy="45844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Noto Sans TC Light" panose="020B0300000000000000" pitchFamily="34" charset="-120"/>
                <a:ea typeface="Noto Sans TC Light"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1991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Sheth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等發表</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《Why We Buy What We Buy: A Theory of Consumption Values》</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是消費行為學與行銷學中的經典文獻，旨在回答為什麼消費者會選擇購買或不購買某產品，以及為什麼選擇特定品牌。並察覺到：</a:t>
            </a:r>
            <a:endParaRPr lang="zh-TW" altLang="zh-TW" sz="2000" dirty="0">
              <a:latin typeface="標楷體" panose="03000509000000000000" pitchFamily="65" charset="-120"/>
              <a:ea typeface="標楷體" panose="03000509000000000000" pitchFamily="65" charset="-120"/>
            </a:endParaRPr>
          </a:p>
          <a:p>
            <a:pPr marL="285750" lvl="0" indent="-285750" eaLnBrk="0" fontAlgn="base" hangingPunct="0">
              <a:lnSpc>
                <a:spcPct val="200000"/>
              </a:lnSpc>
              <a:spcBef>
                <a:spcPct val="0"/>
              </a:spcBef>
              <a:spcAft>
                <a:spcPct val="0"/>
              </a:spcAft>
              <a:buFont typeface="Wingdings" panose="05000000000000000000" pitchFamily="2" charset="2"/>
              <a:buChar char="Ø"/>
            </a:pPr>
            <a:r>
              <a:rPr lang="zh-TW" altLang="zh-TW" sz="2000" b="1" dirty="0">
                <a:solidFill>
                  <a:srgbClr val="303030"/>
                </a:solidFill>
                <a:latin typeface="標楷體" panose="03000509000000000000" pitchFamily="65" charset="-120"/>
                <a:ea typeface="標楷體" panose="03000509000000000000" pitchFamily="65" charset="-120"/>
              </a:rPr>
              <a:t>傳統經濟學的盲點：</a:t>
            </a:r>
            <a:r>
              <a:rPr lang="zh-TW" altLang="zh-TW" sz="2000" dirty="0">
                <a:solidFill>
                  <a:srgbClr val="303030"/>
                </a:solidFill>
                <a:latin typeface="標楷體" panose="03000509000000000000" pitchFamily="65" charset="-120"/>
                <a:ea typeface="標楷體" panose="03000509000000000000" pitchFamily="65" charset="-120"/>
              </a:rPr>
              <a:t>過去常假設消費者是絕對理性的，</a:t>
            </a:r>
            <a:r>
              <a:rPr lang="zh-TW" altLang="zh-TW" sz="2000" dirty="0">
                <a:solidFill>
                  <a:srgbClr val="C00000"/>
                </a:solidFill>
                <a:latin typeface="標楷體" panose="03000509000000000000" pitchFamily="65" charset="-120"/>
                <a:ea typeface="標楷體" panose="03000509000000000000" pitchFamily="65" charset="-120"/>
              </a:rPr>
              <a:t>只看重</a:t>
            </a:r>
            <a:r>
              <a:rPr lang="zh-TW" altLang="zh-TW" sz="2000" dirty="0">
                <a:solidFill>
                  <a:srgbClr val="303030"/>
                </a:solidFill>
                <a:latin typeface="標楷體" panose="03000509000000000000" pitchFamily="65" charset="-120"/>
                <a:ea typeface="標楷體" panose="03000509000000000000" pitchFamily="65" charset="-120"/>
              </a:rPr>
              <a:t>產品的功能與實用性</a:t>
            </a:r>
            <a:r>
              <a:rPr lang="zh-TW" altLang="en-US" sz="2000" dirty="0">
                <a:solidFill>
                  <a:srgbClr val="303030"/>
                </a:solidFill>
                <a:latin typeface="標楷體" panose="03000509000000000000" pitchFamily="65" charset="-120"/>
                <a:ea typeface="標楷體" panose="03000509000000000000" pitchFamily="65" charset="-120"/>
              </a:rPr>
              <a:t>。</a:t>
            </a:r>
            <a:endParaRPr lang="zh-TW" altLang="zh-TW" sz="2000" dirty="0">
              <a:solidFill>
                <a:srgbClr val="303030"/>
              </a:solidFill>
              <a:latin typeface="標楷體" panose="03000509000000000000" pitchFamily="65" charset="-120"/>
              <a:ea typeface="標楷體" panose="03000509000000000000" pitchFamily="65" charset="-120"/>
            </a:endParaRPr>
          </a:p>
          <a:p>
            <a:pPr marL="285750" lvl="0" indent="-285750" eaLnBrk="0" fontAlgn="base" hangingPunct="0">
              <a:lnSpc>
                <a:spcPct val="200000"/>
              </a:lnSpc>
              <a:spcBef>
                <a:spcPct val="0"/>
              </a:spcBef>
              <a:spcAft>
                <a:spcPct val="0"/>
              </a:spcAft>
              <a:buFont typeface="Wingdings" panose="05000000000000000000" pitchFamily="2" charset="2"/>
              <a:buChar char="Ø"/>
            </a:pPr>
            <a:r>
              <a:rPr lang="zh-TW" altLang="zh-TW" sz="2000" b="1" dirty="0">
                <a:solidFill>
                  <a:srgbClr val="303030"/>
                </a:solidFill>
                <a:latin typeface="標楷體" panose="03000509000000000000" pitchFamily="65" charset="-120"/>
                <a:ea typeface="標楷體" panose="03000509000000000000" pitchFamily="65" charset="-120"/>
              </a:rPr>
              <a:t>各領域缺乏整合：</a:t>
            </a:r>
            <a:r>
              <a:rPr lang="zh-TW" altLang="zh-TW" sz="2000" dirty="0">
                <a:solidFill>
                  <a:srgbClr val="303030"/>
                </a:solidFill>
                <a:latin typeface="標楷體" panose="03000509000000000000" pitchFamily="65" charset="-120"/>
                <a:ea typeface="標楷體" panose="03000509000000000000" pitchFamily="65" charset="-120"/>
              </a:rPr>
              <a:t>經濟、社會、心理等學科都對消費行為有研究，但理論</a:t>
            </a:r>
            <a:r>
              <a:rPr lang="zh-TW" altLang="zh-TW" sz="2000" dirty="0">
                <a:solidFill>
                  <a:srgbClr val="C00000"/>
                </a:solidFill>
                <a:latin typeface="標楷體" panose="03000509000000000000" pitchFamily="65" charset="-120"/>
                <a:ea typeface="標楷體" panose="03000509000000000000" pitchFamily="65" charset="-120"/>
              </a:rPr>
              <a:t>過於零散</a:t>
            </a:r>
            <a:r>
              <a:rPr lang="zh-TW" altLang="zh-TW" sz="2000" dirty="0">
                <a:solidFill>
                  <a:srgbClr val="303030"/>
                </a:solidFill>
                <a:latin typeface="標楷體" panose="03000509000000000000" pitchFamily="65" charset="-120"/>
                <a:ea typeface="標楷體" panose="03000509000000000000" pitchFamily="65" charset="-120"/>
              </a:rPr>
              <a:t>。</a:t>
            </a:r>
          </a:p>
          <a:p>
            <a:pPr marL="285750" lvl="0" indent="-285750" eaLnBrk="0" fontAlgn="base" hangingPunct="0">
              <a:lnSpc>
                <a:spcPct val="200000"/>
              </a:lnSpc>
              <a:spcBef>
                <a:spcPct val="0"/>
              </a:spcBef>
              <a:spcAft>
                <a:spcPct val="0"/>
              </a:spcAft>
              <a:buFont typeface="Wingdings" panose="05000000000000000000" pitchFamily="2" charset="2"/>
              <a:buChar char="Ø"/>
            </a:pPr>
            <a:r>
              <a:rPr lang="zh-TW" altLang="zh-TW" sz="2000" b="1" dirty="0">
                <a:solidFill>
                  <a:srgbClr val="303030"/>
                </a:solidFill>
                <a:latin typeface="標楷體" panose="03000509000000000000" pitchFamily="65" charset="-120"/>
                <a:ea typeface="標楷體" panose="03000509000000000000" pitchFamily="65" charset="-120"/>
              </a:rPr>
              <a:t>決策是多重驅動的：</a:t>
            </a:r>
            <a:r>
              <a:rPr lang="zh-TW" altLang="zh-TW" sz="2000" dirty="0">
                <a:solidFill>
                  <a:srgbClr val="303030"/>
                </a:solidFill>
                <a:latin typeface="標楷體" panose="03000509000000000000" pitchFamily="65" charset="-120"/>
                <a:ea typeface="標楷體" panose="03000509000000000000" pitchFamily="65" charset="-120"/>
              </a:rPr>
              <a:t>他們發現，消費者的每一個選擇，其實都是</a:t>
            </a:r>
            <a:r>
              <a:rPr lang="zh-TW" altLang="zh-TW" sz="2000" dirty="0">
                <a:solidFill>
                  <a:srgbClr val="C00000"/>
                </a:solidFill>
                <a:latin typeface="標楷體" panose="03000509000000000000" pitchFamily="65" charset="-120"/>
                <a:ea typeface="標楷體" panose="03000509000000000000" pitchFamily="65" charset="-120"/>
              </a:rPr>
              <a:t>同時</a:t>
            </a:r>
            <a:r>
              <a:rPr lang="zh-TW" altLang="zh-TW" sz="2000" dirty="0">
                <a:solidFill>
                  <a:srgbClr val="303030"/>
                </a:solidFill>
                <a:latin typeface="標楷體" panose="03000509000000000000" pitchFamily="65" charset="-120"/>
                <a:ea typeface="標楷體" panose="03000509000000000000" pitchFamily="65" charset="-120"/>
              </a:rPr>
              <a:t>受到實用、社會眼光、情感等多重因素綜合影響的。</a:t>
            </a:r>
          </a:p>
        </p:txBody>
      </p:sp>
      <p:sp>
        <p:nvSpPr>
          <p:cNvPr id="4" name="標題 5">
            <a:extLst>
              <a:ext uri="{FF2B5EF4-FFF2-40B4-BE49-F238E27FC236}">
                <a16:creationId xmlns:a16="http://schemas.microsoft.com/office/drawing/2014/main" id="{1191EDFA-6764-DD0D-265B-D9C86D5ADC2E}"/>
              </a:ext>
            </a:extLst>
          </p:cNvPr>
          <p:cNvSpPr>
            <a:spLocks noGrp="1"/>
          </p:cNvSpPr>
          <p:nvPr>
            <p:ph type="title"/>
          </p:nvPr>
        </p:nvSpPr>
        <p:spPr>
          <a:xfrm>
            <a:off x="457200" y="1066767"/>
            <a:ext cx="10515600" cy="535531"/>
          </a:xfrm>
        </p:spPr>
        <p:txBody>
          <a:bodyPr/>
          <a:lstStyle/>
          <a:p>
            <a:pPr marL="742950" indent="-742950">
              <a:buFont typeface="+mj-ea"/>
              <a:buAutoNum type="ea1ChtPeriod"/>
            </a:pPr>
            <a:r>
              <a:rPr lang="zh-TW" altLang="zh-TW" sz="3200" dirty="0">
                <a:latin typeface="標楷體" panose="03000509000000000000" pitchFamily="65" charset="-120"/>
                <a:ea typeface="標楷體" panose="03000509000000000000" pitchFamily="65" charset="-120"/>
              </a:rPr>
              <a:t>知覺價值之理論</a:t>
            </a:r>
            <a:r>
              <a:rPr lang="zh-TW" altLang="en-US" sz="3200" dirty="0">
                <a:latin typeface="標楷體" panose="03000509000000000000" pitchFamily="65" charset="-120"/>
                <a:ea typeface="標楷體" panose="03000509000000000000" pitchFamily="65" charset="-120"/>
              </a:rPr>
              <a:t>基石</a:t>
            </a:r>
            <a:endParaRPr lang="zh-TW" altLang="zh-TW" sz="3200" dirty="0">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id="{264121DD-C841-29A1-9495-81213279A2B6}"/>
              </a:ext>
            </a:extLst>
          </p:cNvPr>
          <p:cNvSpPr/>
          <p:nvPr/>
        </p:nvSpPr>
        <p:spPr>
          <a:xfrm>
            <a:off x="5114925" y="6488870"/>
            <a:ext cx="2505075" cy="365125"/>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865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ED606-B156-1188-5121-22CDCA7FDE38}"/>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F09CF08-ED37-EE57-BD49-7C7EE04FC620}"/>
              </a:ext>
            </a:extLst>
          </p:cNvPr>
          <p:cNvSpPr>
            <a:spLocks noGrp="1"/>
          </p:cNvSpPr>
          <p:nvPr>
            <p:ph type="sldNum" sz="quarter" idx="12"/>
          </p:nvPr>
        </p:nvSpPr>
        <p:spPr/>
        <p:txBody>
          <a:bodyPr/>
          <a:lstStyle/>
          <a:p>
            <a:r>
              <a:rPr lang="en-US" altLang="zh-TW"/>
              <a:t>P. </a:t>
            </a:r>
            <a:fld id="{9B399A4E-3E2A-4624-9A96-E6E562514463}" type="slidenum">
              <a:rPr lang="zh-TW" altLang="en-US" smtClean="0"/>
              <a:pPr/>
              <a:t>8</a:t>
            </a:fld>
            <a:endParaRPr lang="zh-TW" altLang="en-US" dirty="0"/>
          </a:p>
        </p:txBody>
      </p:sp>
      <p:sp>
        <p:nvSpPr>
          <p:cNvPr id="4" name="標題 5">
            <a:extLst>
              <a:ext uri="{FF2B5EF4-FFF2-40B4-BE49-F238E27FC236}">
                <a16:creationId xmlns:a16="http://schemas.microsoft.com/office/drawing/2014/main" id="{2B72CB4E-0BA3-A8BC-E9A2-22AD34C92FD3}"/>
              </a:ext>
            </a:extLst>
          </p:cNvPr>
          <p:cNvSpPr>
            <a:spLocks noGrp="1"/>
          </p:cNvSpPr>
          <p:nvPr>
            <p:ph type="title"/>
          </p:nvPr>
        </p:nvSpPr>
        <p:spPr>
          <a:xfrm>
            <a:off x="457200" y="1066767"/>
            <a:ext cx="10515600" cy="535531"/>
          </a:xfrm>
        </p:spPr>
        <p:txBody>
          <a:bodyPr/>
          <a:lstStyle/>
          <a:p>
            <a:pPr marL="742950" indent="-742950">
              <a:buFont typeface="+mj-ea"/>
              <a:buAutoNum type="ea1ChtPeriod" startAt="2"/>
            </a:pPr>
            <a:r>
              <a:rPr lang="zh-TW" altLang="en-US" sz="3200" dirty="0">
                <a:latin typeface="標楷體" panose="03000509000000000000" pitchFamily="65" charset="-120"/>
                <a:ea typeface="標楷體" panose="03000509000000000000" pitchFamily="65" charset="-120"/>
              </a:rPr>
              <a:t>知覺價值理論建構</a:t>
            </a:r>
          </a:p>
        </p:txBody>
      </p:sp>
      <p:sp>
        <p:nvSpPr>
          <p:cNvPr id="8" name="Rectangle 3">
            <a:extLst>
              <a:ext uri="{FF2B5EF4-FFF2-40B4-BE49-F238E27FC236}">
                <a16:creationId xmlns:a16="http://schemas.microsoft.com/office/drawing/2014/main" id="{9BA0DE25-6CB4-D8AA-B46D-C50B5B08C678}"/>
              </a:ext>
            </a:extLst>
          </p:cNvPr>
          <p:cNvSpPr>
            <a:spLocks noChangeArrowheads="1"/>
          </p:cNvSpPr>
          <p:nvPr/>
        </p:nvSpPr>
        <p:spPr bwMode="auto">
          <a:xfrm>
            <a:off x="1009650" y="1726399"/>
            <a:ext cx="11410950" cy="104823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zh-TW"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從經濟學、社會學與心理學中提煉，定義出影響決策的</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五大</a:t>
            </a:r>
            <a:r>
              <a:rPr kumimoji="0" lang="zh-TW"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價值。</a:t>
            </a:r>
          </a:p>
          <a:p>
            <a:pPr marL="457200" indent="-457200" eaLnBrk="0" fontAlgn="base" hangingPunct="0">
              <a:lnSpc>
                <a:spcPct val="150000"/>
              </a:lnSpc>
              <a:spcBef>
                <a:spcPct val="0"/>
              </a:spcBef>
              <a:spcAft>
                <a:spcPct val="0"/>
              </a:spcAft>
              <a:buFont typeface="+mj-lt"/>
              <a:buAutoNum type="arabicPeriod" startAt="2"/>
            </a:pPr>
            <a:r>
              <a:rPr kumimoji="0" lang="zh-TW"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確立消費選擇是多重價值共同驅動，各價值在不同情境中的影響力不同</a:t>
            </a:r>
            <a:r>
              <a:rPr kumimoji="0" lang="zh-TW" altLang="en-US"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200" i="0" u="none" strike="noStrike" cap="none" normalizeH="0" baseline="0" dirty="0">
              <a:ln>
                <a:noFill/>
              </a:ln>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 name="圖片 10">
            <a:extLst>
              <a:ext uri="{FF2B5EF4-FFF2-40B4-BE49-F238E27FC236}">
                <a16:creationId xmlns:a16="http://schemas.microsoft.com/office/drawing/2014/main" id="{EF9014D2-E5B1-A04A-456D-6E63107CF4AE}"/>
              </a:ext>
            </a:extLst>
          </p:cNvPr>
          <p:cNvPicPr>
            <a:picLocks noChangeAspect="1"/>
          </p:cNvPicPr>
          <p:nvPr/>
        </p:nvPicPr>
        <p:blipFill>
          <a:blip r:embed="rId2"/>
          <a:stretch>
            <a:fillRect/>
          </a:stretch>
        </p:blipFill>
        <p:spPr>
          <a:xfrm>
            <a:off x="2087033" y="2952905"/>
            <a:ext cx="7255933" cy="3171780"/>
          </a:xfrm>
          <a:prstGeom prst="rect">
            <a:avLst/>
          </a:prstGeom>
        </p:spPr>
      </p:pic>
      <p:sp>
        <p:nvSpPr>
          <p:cNvPr id="12" name="矩形 11">
            <a:extLst>
              <a:ext uri="{FF2B5EF4-FFF2-40B4-BE49-F238E27FC236}">
                <a16:creationId xmlns:a16="http://schemas.microsoft.com/office/drawing/2014/main" id="{DC8F3AE8-9ACE-5244-D204-F5630C8D52E1}"/>
              </a:ext>
            </a:extLst>
          </p:cNvPr>
          <p:cNvSpPr/>
          <p:nvPr/>
        </p:nvSpPr>
        <p:spPr>
          <a:xfrm>
            <a:off x="5715000" y="6488871"/>
            <a:ext cx="942975" cy="245304"/>
          </a:xfrm>
          <a:prstGeom prst="rect">
            <a:avLst/>
          </a:prstGeom>
          <a:solidFill>
            <a:srgbClr val="FFD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32C2D2C6-8C55-41B5-C956-538CFE294ED0}"/>
              </a:ext>
            </a:extLst>
          </p:cNvPr>
          <p:cNvSpPr txBox="1"/>
          <p:nvPr/>
        </p:nvSpPr>
        <p:spPr>
          <a:xfrm>
            <a:off x="2087033" y="6302955"/>
            <a:ext cx="9477375" cy="369332"/>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Sheth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(1991)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主張，消費者的選擇是由五個獨立但會相互影響的價值維度所驅動。</a:t>
            </a:r>
            <a:endParaRPr lang="zh-TW" altLang="en-US" dirty="0"/>
          </a:p>
        </p:txBody>
      </p:sp>
    </p:spTree>
    <p:extLst>
      <p:ext uri="{BB962C8B-B14F-4D97-AF65-F5344CB8AC3E}">
        <p14:creationId xmlns:p14="http://schemas.microsoft.com/office/powerpoint/2010/main" val="170356297"/>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特殊1.pptx" id="{942CA15E-EA68-4A27-AEE4-2C0E46117B66}" vid="{43386C62-7F14-4094-9C3A-5309D951FD0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PPT_6~</Template>
  <TotalTime>7240</TotalTime>
  <Words>5328</Words>
  <Application>Microsoft Office PowerPoint</Application>
  <PresentationFormat>寬螢幕</PresentationFormat>
  <Paragraphs>410</Paragraphs>
  <Slides>39</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39</vt:i4>
      </vt:variant>
    </vt:vector>
  </HeadingPairs>
  <TitlesOfParts>
    <vt:vector size="47" baseType="lpstr">
      <vt:lpstr>Noto Sans TC</vt:lpstr>
      <vt:lpstr>Noto Sans TC Light</vt:lpstr>
      <vt:lpstr>標楷體</vt:lpstr>
      <vt:lpstr>Arial</vt:lpstr>
      <vt:lpstr>Calibri</vt:lpstr>
      <vt:lpstr>Times New Roman</vt:lpstr>
      <vt:lpstr>Wingdings</vt:lpstr>
      <vt:lpstr>自訂設計</vt:lpstr>
      <vt:lpstr>家長選擇課後教育機構之知覺價值：範域文獻回顧</vt:lpstr>
      <vt:lpstr>目錄</vt:lpstr>
      <vt:lpstr>PowerPoint 簡報</vt:lpstr>
      <vt:lpstr>第一節 研究背景與動機</vt:lpstr>
      <vt:lpstr>第二節 研究目的</vt:lpstr>
      <vt:lpstr>第三節 研究問題</vt:lpstr>
      <vt:lpstr>第貳章 文獻探討</vt:lpstr>
      <vt:lpstr>知覺價值之理論基石</vt:lpstr>
      <vt:lpstr>知覺價值理論建構</vt:lpstr>
      <vt:lpstr>知覺價值五大維度（Sheth et al., 1991）</vt:lpstr>
      <vt:lpstr>知覺價值測量工具 (Sweeney &amp; Soutar , 2001)</vt:lpstr>
      <vt:lpstr>知覺價值測量工具 (Sweeney &amp; Soutar , 2001)</vt:lpstr>
      <vt:lpstr>性別框架下的知覺價值 (Israel &amp; Ben-Eliyahu, 2024）</vt:lpstr>
      <vt:lpstr>學科補習之品牌與品質知覺價值 (楊惠玲，2020）</vt:lpstr>
      <vt:lpstr>知覺價值之服務品質與口碑效益 (柯綺君，2023）</vt:lpstr>
      <vt:lpstr>青少年運動行為意向 (郭祐年，2017）</vt:lpstr>
      <vt:lpstr>青少年運動行為意向 (郭祐年，2017）</vt:lpstr>
      <vt:lpstr>品牌形象與再購 (張麗鳳，2023）</vt:lpstr>
      <vt:lpstr>課後教育機構之定義與範疇</vt:lpstr>
      <vt:lpstr>PowerPoint 簡報</vt:lpstr>
      <vt:lpstr>PowerPoint 簡報</vt:lpstr>
      <vt:lpstr>第一節 研究方法介紹</vt:lpstr>
      <vt:lpstr>第二節 使用範域文獻回顧流程</vt:lpstr>
      <vt:lpstr>PowerPoint 簡報</vt:lpstr>
      <vt:lpstr>PowerPoint 簡報</vt:lpstr>
      <vt:lpstr>PowerPoint 簡報</vt:lpstr>
      <vt:lpstr>知覺價值四大維度分布</vt:lpstr>
      <vt:lpstr>PowerPoint 簡報</vt:lpstr>
      <vt:lpstr>第肆章 研究結果與討論</vt:lpstr>
      <vt:lpstr>第一節 社會型態差異對家長價值認知的影響</vt:lpstr>
      <vt:lpstr>第二節 時間推移：從基礎代管到精準教育</vt:lpstr>
      <vt:lpstr>第三節 疫情後的價值重塑</vt:lpstr>
      <vt:lpstr>第伍章 研究結論與未來研究建議</vt:lpstr>
      <vt:lpstr>第一節 研究結論</vt:lpstr>
      <vt:lpstr>第二節 教育機構經營策略建議</vt:lpstr>
      <vt:lpstr>第三節 未來研究建議</vt:lpstr>
      <vt:lpstr>中文參考文獻</vt:lpstr>
      <vt:lpstr>英文參考文獻</vt:lpstr>
      <vt:lpstr>謝謝大家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昱杉 周</dc:creator>
  <cp:lastModifiedBy>昱杉 周</cp:lastModifiedBy>
  <cp:revision>1</cp:revision>
  <dcterms:created xsi:type="dcterms:W3CDTF">2026-03-10T07:05:01Z</dcterms:created>
  <dcterms:modified xsi:type="dcterms:W3CDTF">2026-03-17T04:02:19Z</dcterms:modified>
</cp:coreProperties>
</file>