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316" r:id="rId4"/>
    <p:sldId id="317" r:id="rId5"/>
    <p:sldId id="322" r:id="rId6"/>
    <p:sldId id="318" r:id="rId7"/>
    <p:sldId id="320" r:id="rId8"/>
    <p:sldId id="321" r:id="rId9"/>
    <p:sldId id="324" r:id="rId10"/>
    <p:sldId id="325" r:id="rId11"/>
    <p:sldId id="326" r:id="rId12"/>
    <p:sldId id="327" r:id="rId13"/>
    <p:sldId id="296" r:id="rId14"/>
    <p:sldId id="259" r:id="rId15"/>
    <p:sldId id="258" r:id="rId16"/>
    <p:sldId id="299" r:id="rId17"/>
    <p:sldId id="260" r:id="rId18"/>
    <p:sldId id="261" r:id="rId19"/>
    <p:sldId id="297" r:id="rId20"/>
    <p:sldId id="262" r:id="rId21"/>
    <p:sldId id="263" r:id="rId22"/>
    <p:sldId id="264" r:id="rId23"/>
    <p:sldId id="265" r:id="rId24"/>
    <p:sldId id="266" r:id="rId25"/>
    <p:sldId id="300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302" r:id="rId37"/>
    <p:sldId id="308" r:id="rId38"/>
    <p:sldId id="309" r:id="rId39"/>
    <p:sldId id="303" r:id="rId40"/>
    <p:sldId id="304" r:id="rId41"/>
    <p:sldId id="280" r:id="rId42"/>
    <p:sldId id="305" r:id="rId43"/>
    <p:sldId id="306" r:id="rId44"/>
    <p:sldId id="310" r:id="rId45"/>
    <p:sldId id="311" r:id="rId46"/>
    <p:sldId id="281" r:id="rId47"/>
    <p:sldId id="307" r:id="rId48"/>
    <p:sldId id="312" r:id="rId49"/>
    <p:sldId id="313" r:id="rId50"/>
    <p:sldId id="314" r:id="rId51"/>
    <p:sldId id="315" r:id="rId52"/>
    <p:sldId id="279" r:id="rId53"/>
    <p:sldId id="301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士翔 林" initials="士翔" lastIdx="2" clrIdx="0">
    <p:extLst>
      <p:ext uri="{19B8F6BF-5375-455C-9EA6-DF929625EA0E}">
        <p15:presenceInfo xmlns:p15="http://schemas.microsoft.com/office/powerpoint/2012/main" userId="1b4176c6f6c5d4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B6504-75A2-4FC8-BD52-6D08A506FA7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AB12947-5B4F-4F20-AD25-4E55444CE2E9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vert="vert"/>
        <a:lstStyle/>
        <a:p>
          <a:r>
            <a: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古文獻學</a:t>
          </a:r>
        </a:p>
      </dgm:t>
    </dgm:pt>
    <dgm:pt modelId="{00C62AE3-A036-4B88-8A08-A2502C4F479E}" type="parTrans" cxnId="{DCDEA52F-204B-4ED9-AE2E-1EE07894E365}">
      <dgm:prSet/>
      <dgm:spPr/>
      <dgm:t>
        <a:bodyPr/>
        <a:lstStyle/>
        <a:p>
          <a:endParaRPr lang="zh-TW" altLang="en-US"/>
        </a:p>
      </dgm:t>
    </dgm:pt>
    <dgm:pt modelId="{8164ADAE-DE92-47C6-88E0-DA3590E2828D}" type="sibTrans" cxnId="{DCDEA52F-204B-4ED9-AE2E-1EE07894E365}">
      <dgm:prSet/>
      <dgm:spPr/>
      <dgm:t>
        <a:bodyPr/>
        <a:lstStyle/>
        <a:p>
          <a:endParaRPr lang="zh-TW" altLang="en-US"/>
        </a:p>
      </dgm:t>
    </dgm:pt>
    <dgm:pt modelId="{ED00D17D-580D-4B77-ABCA-7DE0D633A8DF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中國古代藏書史</a:t>
          </a:r>
        </a:p>
      </dgm:t>
    </dgm:pt>
    <dgm:pt modelId="{FDADC949-8936-49AB-94D9-6616E2CF68BC}" type="parTrans" cxnId="{62A7979C-4E71-4053-9F13-3DC39CBB9F6A}">
      <dgm:prSet/>
      <dgm:spPr/>
      <dgm:t>
        <a:bodyPr/>
        <a:lstStyle/>
        <a:p>
          <a:endParaRPr lang="zh-TW" altLang="en-US"/>
        </a:p>
      </dgm:t>
    </dgm:pt>
    <dgm:pt modelId="{607B3006-E5E5-4AE4-8362-86B14792646F}" type="sibTrans" cxnId="{62A7979C-4E71-4053-9F13-3DC39CBB9F6A}">
      <dgm:prSet/>
      <dgm:spPr/>
      <dgm:t>
        <a:bodyPr/>
        <a:lstStyle/>
        <a:p>
          <a:endParaRPr lang="zh-TW" altLang="en-US"/>
        </a:p>
      </dgm:t>
    </dgm:pt>
    <dgm:pt modelId="{2B971AF2-568C-4251-B4A1-E03A696050A7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辨偽學</a:t>
          </a: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（內容的真偽）</a:t>
          </a:r>
        </a:p>
      </dgm:t>
    </dgm:pt>
    <dgm:pt modelId="{838050EA-F063-4B9A-A042-A5FDFBEBED29}" type="parTrans" cxnId="{BE300D50-B318-4000-80A6-DAEC2B646DF0}">
      <dgm:prSet/>
      <dgm:spPr/>
      <dgm:t>
        <a:bodyPr/>
        <a:lstStyle/>
        <a:p>
          <a:endParaRPr lang="zh-TW" altLang="en-US"/>
        </a:p>
      </dgm:t>
    </dgm:pt>
    <dgm:pt modelId="{58C6C59F-D20A-470D-9515-EBE9526DE748}" type="sibTrans" cxnId="{BE300D50-B318-4000-80A6-DAEC2B646DF0}">
      <dgm:prSet/>
      <dgm:spPr/>
      <dgm:t>
        <a:bodyPr/>
        <a:lstStyle/>
        <a:p>
          <a:endParaRPr lang="zh-TW" altLang="en-US"/>
        </a:p>
      </dgm:t>
    </dgm:pt>
    <dgm:pt modelId="{083529AA-033C-4FEC-9946-95A22580C91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校勘學</a:t>
          </a: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（文字的正確）</a:t>
          </a:r>
        </a:p>
      </dgm:t>
    </dgm:pt>
    <dgm:pt modelId="{0FAB3B89-4333-4BF6-BE8D-3DA469865C42}" type="parTrans" cxnId="{AB7B3E3C-96C3-4144-B5A8-77B7FCC26234}">
      <dgm:prSet/>
      <dgm:spPr/>
      <dgm:t>
        <a:bodyPr/>
        <a:lstStyle/>
        <a:p>
          <a:endParaRPr lang="zh-TW" altLang="en-US"/>
        </a:p>
      </dgm:t>
    </dgm:pt>
    <dgm:pt modelId="{63121E6D-B0FF-4D95-9490-016456BE7AD3}" type="sibTrans" cxnId="{AB7B3E3C-96C3-4144-B5A8-77B7FCC26234}">
      <dgm:prSet/>
      <dgm:spPr/>
      <dgm:t>
        <a:bodyPr/>
        <a:lstStyle/>
        <a:p>
          <a:endParaRPr lang="zh-TW" altLang="en-US"/>
        </a:p>
      </dgm:t>
    </dgm:pt>
    <dgm:pt modelId="{799F786A-2114-4C3A-8B0E-C32B4FB0B8A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古籍編纂史</a:t>
          </a:r>
        </a:p>
      </dgm:t>
    </dgm:pt>
    <dgm:pt modelId="{15828565-BA70-4F6E-BD16-5353E119904B}" type="parTrans" cxnId="{DED99303-A0BD-4411-B0BB-C49E0A24F500}">
      <dgm:prSet/>
      <dgm:spPr/>
      <dgm:t>
        <a:bodyPr/>
        <a:lstStyle/>
        <a:p>
          <a:endParaRPr lang="zh-TW" altLang="en-US"/>
        </a:p>
      </dgm:t>
    </dgm:pt>
    <dgm:pt modelId="{F9056019-FC2E-450F-917D-5A7EC135107B}" type="sibTrans" cxnId="{DED99303-A0BD-4411-B0BB-C49E0A24F500}">
      <dgm:prSet/>
      <dgm:spPr/>
      <dgm:t>
        <a:bodyPr/>
        <a:lstStyle/>
        <a:p>
          <a:endParaRPr lang="zh-TW" altLang="en-US"/>
        </a:p>
      </dgm:t>
    </dgm:pt>
    <dgm:pt modelId="{E4FC7B47-1BC5-4CB6-AC28-E14F5908FB3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目錄學</a:t>
          </a:r>
          <a:r>
            <a:rPr lang="zh-TW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（古籍的記錄）</a:t>
          </a:r>
        </a:p>
      </dgm:t>
    </dgm:pt>
    <dgm:pt modelId="{859F5710-3422-473E-B563-937A1D5EDB7E}" type="parTrans" cxnId="{7B643853-9719-4270-835F-556AE4286B6B}">
      <dgm:prSet/>
      <dgm:spPr/>
      <dgm:t>
        <a:bodyPr/>
        <a:lstStyle/>
        <a:p>
          <a:endParaRPr lang="zh-TW" altLang="en-US"/>
        </a:p>
      </dgm:t>
    </dgm:pt>
    <dgm:pt modelId="{ACAE967A-9079-4C1F-8DD1-1BC1DAEAA3AE}" type="sibTrans" cxnId="{7B643853-9719-4270-835F-556AE4286B6B}">
      <dgm:prSet/>
      <dgm:spPr/>
      <dgm:t>
        <a:bodyPr/>
        <a:lstStyle/>
        <a:p>
          <a:endParaRPr lang="zh-TW" altLang="en-US"/>
        </a:p>
      </dgm:t>
    </dgm:pt>
    <dgm:pt modelId="{A8748257-A675-4187-8C8F-8568819F467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版本學</a:t>
          </a: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（古籍的形式）</a:t>
          </a:r>
        </a:p>
      </dgm:t>
    </dgm:pt>
    <dgm:pt modelId="{D6979B72-EB71-400D-9E59-98B4E111C459}" type="parTrans" cxnId="{16AB54D2-2276-47AB-A738-BEDC4A5D06A0}">
      <dgm:prSet/>
      <dgm:spPr/>
      <dgm:t>
        <a:bodyPr/>
        <a:lstStyle/>
        <a:p>
          <a:endParaRPr lang="zh-TW" altLang="en-US"/>
        </a:p>
      </dgm:t>
    </dgm:pt>
    <dgm:pt modelId="{B5DEE7EB-359C-4745-B081-ECF8FD672819}" type="sibTrans" cxnId="{16AB54D2-2276-47AB-A738-BEDC4A5D06A0}">
      <dgm:prSet/>
      <dgm:spPr/>
      <dgm:t>
        <a:bodyPr/>
        <a:lstStyle/>
        <a:p>
          <a:endParaRPr lang="zh-TW" altLang="en-US"/>
        </a:p>
      </dgm:t>
    </dgm:pt>
    <dgm:pt modelId="{04F4B53D-0ECA-4E49-9E74-34946393406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中國圖書發展史</a:t>
          </a:r>
        </a:p>
      </dgm:t>
    </dgm:pt>
    <dgm:pt modelId="{D89B7A0A-6288-4794-93C3-54BCE01A42BE}" type="parTrans" cxnId="{0AD9DB74-D754-4419-901F-AE04597E91FD}">
      <dgm:prSet/>
      <dgm:spPr/>
      <dgm:t>
        <a:bodyPr/>
        <a:lstStyle/>
        <a:p>
          <a:endParaRPr lang="zh-TW" altLang="en-US"/>
        </a:p>
      </dgm:t>
    </dgm:pt>
    <dgm:pt modelId="{4193A49E-A84F-4CD9-8390-457C94D759C8}" type="sibTrans" cxnId="{0AD9DB74-D754-4419-901F-AE04597E91FD}">
      <dgm:prSet/>
      <dgm:spPr/>
      <dgm:t>
        <a:bodyPr/>
        <a:lstStyle/>
        <a:p>
          <a:endParaRPr lang="zh-TW" altLang="en-US"/>
        </a:p>
      </dgm:t>
    </dgm:pt>
    <dgm:pt modelId="{EC12F972-4FEE-4354-9E7F-5A46C2AA8E0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中國出版史</a:t>
          </a:r>
        </a:p>
      </dgm:t>
    </dgm:pt>
    <dgm:pt modelId="{A2056B30-F934-4F65-9279-083064F57835}" type="parTrans" cxnId="{61A78994-C10F-40EF-8B50-DC9148EA1C92}">
      <dgm:prSet/>
      <dgm:spPr/>
      <dgm:t>
        <a:bodyPr/>
        <a:lstStyle/>
        <a:p>
          <a:endParaRPr lang="zh-TW" altLang="en-US"/>
        </a:p>
      </dgm:t>
    </dgm:pt>
    <dgm:pt modelId="{AA6648B6-53D5-4F92-8A0E-9A633F8CDBA9}" type="sibTrans" cxnId="{61A78994-C10F-40EF-8B50-DC9148EA1C92}">
      <dgm:prSet/>
      <dgm:spPr/>
      <dgm:t>
        <a:bodyPr/>
        <a:lstStyle/>
        <a:p>
          <a:endParaRPr lang="zh-TW" altLang="en-US"/>
        </a:p>
      </dgm:t>
    </dgm:pt>
    <dgm:pt modelId="{CEA44E48-F20C-40FB-9579-79765CBE780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中國印刷史</a:t>
          </a:r>
        </a:p>
      </dgm:t>
    </dgm:pt>
    <dgm:pt modelId="{B991B9C8-0CC2-4EF6-BF39-9701BBB99E34}" type="parTrans" cxnId="{F58E53E4-346D-47D5-8B20-884871887160}">
      <dgm:prSet/>
      <dgm:spPr/>
      <dgm:t>
        <a:bodyPr/>
        <a:lstStyle/>
        <a:p>
          <a:endParaRPr lang="zh-TW" altLang="en-US"/>
        </a:p>
      </dgm:t>
    </dgm:pt>
    <dgm:pt modelId="{F0B9AE2C-1255-4740-9D43-99E8571C7103}" type="sibTrans" cxnId="{F58E53E4-346D-47D5-8B20-884871887160}">
      <dgm:prSet/>
      <dgm:spPr/>
      <dgm:t>
        <a:bodyPr/>
        <a:lstStyle/>
        <a:p>
          <a:endParaRPr lang="zh-TW" altLang="en-US"/>
        </a:p>
      </dgm:t>
    </dgm:pt>
    <dgm:pt modelId="{56A0D838-5A6E-4D55-BC10-18CD44CA245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輯佚學</a:t>
          </a: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（散失與求尋）</a:t>
          </a:r>
        </a:p>
      </dgm:t>
    </dgm:pt>
    <dgm:pt modelId="{21531103-328A-4151-9214-B3A60C39F27F}" type="parTrans" cxnId="{A78E12BB-8EE1-4FA8-8E4E-A1279B5F57FD}">
      <dgm:prSet/>
      <dgm:spPr/>
      <dgm:t>
        <a:bodyPr/>
        <a:lstStyle/>
        <a:p>
          <a:endParaRPr lang="zh-TW" altLang="en-US"/>
        </a:p>
      </dgm:t>
    </dgm:pt>
    <dgm:pt modelId="{D7799CF5-B3EA-4263-98D8-5E1AAEE4C903}" type="sibTrans" cxnId="{A78E12BB-8EE1-4FA8-8E4E-A1279B5F57FD}">
      <dgm:prSet/>
      <dgm:spPr/>
      <dgm:t>
        <a:bodyPr/>
        <a:lstStyle/>
        <a:p>
          <a:endParaRPr lang="zh-TW" altLang="en-US"/>
        </a:p>
      </dgm:t>
    </dgm:pt>
    <dgm:pt modelId="{F9D76DBD-8607-41D9-B6C6-E4154DF126E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訓詁學</a:t>
          </a:r>
          <a:r>
            <a:rPr lang="zh-TW" altLang="en-US" sz="1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（解釋正確）</a:t>
          </a:r>
        </a:p>
      </dgm:t>
    </dgm:pt>
    <dgm:pt modelId="{B87637F8-29E9-48A8-85C1-345E2B555E4E}" type="parTrans" cxnId="{E67A4703-4098-4BE1-BB1E-B3FEE31282DB}">
      <dgm:prSet/>
      <dgm:spPr/>
      <dgm:t>
        <a:bodyPr/>
        <a:lstStyle/>
        <a:p>
          <a:endParaRPr lang="zh-TW" altLang="en-US"/>
        </a:p>
      </dgm:t>
    </dgm:pt>
    <dgm:pt modelId="{182A94D1-4940-4CCE-BD7A-C83B52B02C41}" type="sibTrans" cxnId="{E67A4703-4098-4BE1-BB1E-B3FEE31282DB}">
      <dgm:prSet/>
      <dgm:spPr/>
      <dgm:t>
        <a:bodyPr/>
        <a:lstStyle/>
        <a:p>
          <a:endParaRPr lang="zh-TW" altLang="en-US"/>
        </a:p>
      </dgm:t>
    </dgm:pt>
    <dgm:pt modelId="{7D5742B6-D6AB-4610-BD49-C655DFC5CA56}" type="pres">
      <dgm:prSet presAssocID="{18EB6504-75A2-4FC8-BD52-6D08A506FA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96AA76-A85C-41A7-8AB2-DC0ED99A4A17}" type="pres">
      <dgm:prSet presAssocID="{3AB12947-5B4F-4F20-AD25-4E55444CE2E9}" presName="root1" presStyleCnt="0"/>
      <dgm:spPr/>
    </dgm:pt>
    <dgm:pt modelId="{F79581DB-D0AE-4EC7-A3E9-7A8A7097DF96}" type="pres">
      <dgm:prSet presAssocID="{3AB12947-5B4F-4F20-AD25-4E55444CE2E9}" presName="LevelOneTextNode" presStyleLbl="node0" presStyleIdx="0" presStyleCnt="1">
        <dgm:presLayoutVars>
          <dgm:chPref val="3"/>
        </dgm:presLayoutVars>
      </dgm:prSet>
      <dgm:spPr/>
    </dgm:pt>
    <dgm:pt modelId="{1D92E69D-8C2B-4D25-9144-1BB6A52F13A3}" type="pres">
      <dgm:prSet presAssocID="{3AB12947-5B4F-4F20-AD25-4E55444CE2E9}" presName="level2hierChild" presStyleCnt="0"/>
      <dgm:spPr/>
    </dgm:pt>
    <dgm:pt modelId="{3D579CD2-DBD7-4B65-884E-85E1B3357353}" type="pres">
      <dgm:prSet presAssocID="{859F5710-3422-473E-B563-937A1D5EDB7E}" presName="conn2-1" presStyleLbl="parChTrans1D2" presStyleIdx="0" presStyleCnt="5"/>
      <dgm:spPr/>
    </dgm:pt>
    <dgm:pt modelId="{87C0FACE-E471-4A18-BAAC-4890321E7435}" type="pres">
      <dgm:prSet presAssocID="{859F5710-3422-473E-B563-937A1D5EDB7E}" presName="connTx" presStyleLbl="parChTrans1D2" presStyleIdx="0" presStyleCnt="5"/>
      <dgm:spPr/>
    </dgm:pt>
    <dgm:pt modelId="{8F19D1C6-2001-47C5-A6AB-EA5090BE8EED}" type="pres">
      <dgm:prSet presAssocID="{E4FC7B47-1BC5-4CB6-AC28-E14F5908FB3C}" presName="root2" presStyleCnt="0"/>
      <dgm:spPr/>
    </dgm:pt>
    <dgm:pt modelId="{535E9E69-30B6-4A78-9C8C-B0A81F6804AE}" type="pres">
      <dgm:prSet presAssocID="{E4FC7B47-1BC5-4CB6-AC28-E14F5908FB3C}" presName="LevelTwoTextNode" presStyleLbl="node2" presStyleIdx="0" presStyleCnt="5" custScaleX="203041">
        <dgm:presLayoutVars>
          <dgm:chPref val="3"/>
        </dgm:presLayoutVars>
      </dgm:prSet>
      <dgm:spPr/>
    </dgm:pt>
    <dgm:pt modelId="{0E22B163-3E23-4E15-87A3-1A91DE736297}" type="pres">
      <dgm:prSet presAssocID="{E4FC7B47-1BC5-4CB6-AC28-E14F5908FB3C}" presName="level3hierChild" presStyleCnt="0"/>
      <dgm:spPr/>
    </dgm:pt>
    <dgm:pt modelId="{8A680348-B742-4C84-BC56-5C40263D060A}" type="pres">
      <dgm:prSet presAssocID="{FDADC949-8936-49AB-94D9-6616E2CF68BC}" presName="conn2-1" presStyleLbl="parChTrans1D3" presStyleIdx="0" presStyleCnt="3"/>
      <dgm:spPr/>
    </dgm:pt>
    <dgm:pt modelId="{9CD97AFD-2512-44A3-A3D2-C621DAFD238D}" type="pres">
      <dgm:prSet presAssocID="{FDADC949-8936-49AB-94D9-6616E2CF68BC}" presName="connTx" presStyleLbl="parChTrans1D3" presStyleIdx="0" presStyleCnt="3"/>
      <dgm:spPr/>
    </dgm:pt>
    <dgm:pt modelId="{C0A83E92-4EB5-44D7-8457-82B72E452C25}" type="pres">
      <dgm:prSet presAssocID="{ED00D17D-580D-4B77-ABCA-7DE0D633A8DF}" presName="root2" presStyleCnt="0"/>
      <dgm:spPr/>
    </dgm:pt>
    <dgm:pt modelId="{9911DE57-35BE-44BC-88B9-90C47A778AB7}" type="pres">
      <dgm:prSet presAssocID="{ED00D17D-580D-4B77-ABCA-7DE0D633A8DF}" presName="LevelTwoTextNode" presStyleLbl="node3" presStyleIdx="0" presStyleCnt="3" custScaleX="123597">
        <dgm:presLayoutVars>
          <dgm:chPref val="3"/>
        </dgm:presLayoutVars>
      </dgm:prSet>
      <dgm:spPr/>
    </dgm:pt>
    <dgm:pt modelId="{9D862533-38A9-421F-AED8-75F9712E6497}" type="pres">
      <dgm:prSet presAssocID="{ED00D17D-580D-4B77-ABCA-7DE0D633A8DF}" presName="level3hierChild" presStyleCnt="0"/>
      <dgm:spPr/>
    </dgm:pt>
    <dgm:pt modelId="{8303B9C1-DC62-4340-A76D-450DE7709733}" type="pres">
      <dgm:prSet presAssocID="{D6979B72-EB71-400D-9E59-98B4E111C459}" presName="conn2-1" presStyleLbl="parChTrans1D2" presStyleIdx="1" presStyleCnt="5"/>
      <dgm:spPr/>
    </dgm:pt>
    <dgm:pt modelId="{51A17954-A3CE-41F3-ACF6-488CDFB2C74E}" type="pres">
      <dgm:prSet presAssocID="{D6979B72-EB71-400D-9E59-98B4E111C459}" presName="connTx" presStyleLbl="parChTrans1D2" presStyleIdx="1" presStyleCnt="5"/>
      <dgm:spPr/>
    </dgm:pt>
    <dgm:pt modelId="{F39F0D49-0CEB-4FEE-9F04-3982B775793D}" type="pres">
      <dgm:prSet presAssocID="{A8748257-A675-4187-8C8F-8568819F4675}" presName="root2" presStyleCnt="0"/>
      <dgm:spPr/>
    </dgm:pt>
    <dgm:pt modelId="{AAF72DB9-1CFB-4ADE-9B95-DFB1C315DACE}" type="pres">
      <dgm:prSet presAssocID="{A8748257-A675-4187-8C8F-8568819F4675}" presName="LevelTwoTextNode" presStyleLbl="node2" presStyleIdx="1" presStyleCnt="5" custScaleX="203041">
        <dgm:presLayoutVars>
          <dgm:chPref val="3"/>
        </dgm:presLayoutVars>
      </dgm:prSet>
      <dgm:spPr/>
    </dgm:pt>
    <dgm:pt modelId="{14FAEC4A-537E-4646-9990-344C205C9418}" type="pres">
      <dgm:prSet presAssocID="{A8748257-A675-4187-8C8F-8568819F4675}" presName="level3hierChild" presStyleCnt="0"/>
      <dgm:spPr/>
    </dgm:pt>
    <dgm:pt modelId="{624D58AA-95E8-4237-9257-3FC7537EC72B}" type="pres">
      <dgm:prSet presAssocID="{D89B7A0A-6288-4794-93C3-54BCE01A42BE}" presName="conn2-1" presStyleLbl="parChTrans1D3" presStyleIdx="1" presStyleCnt="3"/>
      <dgm:spPr/>
    </dgm:pt>
    <dgm:pt modelId="{DB59ACC1-FB9D-4E0D-80F2-23C42FFA9D0E}" type="pres">
      <dgm:prSet presAssocID="{D89B7A0A-6288-4794-93C3-54BCE01A42BE}" presName="connTx" presStyleLbl="parChTrans1D3" presStyleIdx="1" presStyleCnt="3"/>
      <dgm:spPr/>
    </dgm:pt>
    <dgm:pt modelId="{B04F7985-C332-40FE-80A6-AD19EB3C1D8B}" type="pres">
      <dgm:prSet presAssocID="{04F4B53D-0ECA-4E49-9E74-349463934065}" presName="root2" presStyleCnt="0"/>
      <dgm:spPr/>
    </dgm:pt>
    <dgm:pt modelId="{1E1478B9-77A9-4342-9EA0-EEB52A38141A}" type="pres">
      <dgm:prSet presAssocID="{04F4B53D-0ECA-4E49-9E74-349463934065}" presName="LevelTwoTextNode" presStyleLbl="node3" presStyleIdx="1" presStyleCnt="3" custScaleX="125112">
        <dgm:presLayoutVars>
          <dgm:chPref val="3"/>
        </dgm:presLayoutVars>
      </dgm:prSet>
      <dgm:spPr/>
    </dgm:pt>
    <dgm:pt modelId="{0A082E06-48A6-4773-992D-47BDDDDE428B}" type="pres">
      <dgm:prSet presAssocID="{04F4B53D-0ECA-4E49-9E74-349463934065}" presName="level3hierChild" presStyleCnt="0"/>
      <dgm:spPr/>
    </dgm:pt>
    <dgm:pt modelId="{2E47C358-B96F-4EC0-B8C3-E954CF599909}" type="pres">
      <dgm:prSet presAssocID="{B991B9C8-0CC2-4EF6-BF39-9701BBB99E34}" presName="conn2-1" presStyleLbl="parChTrans1D4" presStyleIdx="0" presStyleCnt="3"/>
      <dgm:spPr/>
    </dgm:pt>
    <dgm:pt modelId="{4DD9FFBB-7194-4AB8-866A-CDE92DB65BAB}" type="pres">
      <dgm:prSet presAssocID="{B991B9C8-0CC2-4EF6-BF39-9701BBB99E34}" presName="connTx" presStyleLbl="parChTrans1D4" presStyleIdx="0" presStyleCnt="3"/>
      <dgm:spPr/>
    </dgm:pt>
    <dgm:pt modelId="{F0FFA936-1733-4122-9571-14B0D3F0F72D}" type="pres">
      <dgm:prSet presAssocID="{CEA44E48-F20C-40FB-9579-79765CBE7808}" presName="root2" presStyleCnt="0"/>
      <dgm:spPr/>
    </dgm:pt>
    <dgm:pt modelId="{119B2762-FF58-4AA7-BC7D-56532715B171}" type="pres">
      <dgm:prSet presAssocID="{CEA44E48-F20C-40FB-9579-79765CBE7808}" presName="LevelTwoTextNode" presStyleLbl="node4" presStyleIdx="0" presStyleCnt="3" custScaleX="103166">
        <dgm:presLayoutVars>
          <dgm:chPref val="3"/>
        </dgm:presLayoutVars>
      </dgm:prSet>
      <dgm:spPr/>
    </dgm:pt>
    <dgm:pt modelId="{7D97A8EC-7FF2-4970-BB80-772ED7D01D0A}" type="pres">
      <dgm:prSet presAssocID="{CEA44E48-F20C-40FB-9579-79765CBE7808}" presName="level3hierChild" presStyleCnt="0"/>
      <dgm:spPr/>
    </dgm:pt>
    <dgm:pt modelId="{5C734DD9-C8EC-46D4-B658-D146263935DC}" type="pres">
      <dgm:prSet presAssocID="{A2056B30-F934-4F65-9279-083064F57835}" presName="conn2-1" presStyleLbl="parChTrans1D4" presStyleIdx="1" presStyleCnt="3"/>
      <dgm:spPr/>
    </dgm:pt>
    <dgm:pt modelId="{C682CB6A-B8CB-4835-9314-BF68EC4F2B84}" type="pres">
      <dgm:prSet presAssocID="{A2056B30-F934-4F65-9279-083064F57835}" presName="connTx" presStyleLbl="parChTrans1D4" presStyleIdx="1" presStyleCnt="3"/>
      <dgm:spPr/>
    </dgm:pt>
    <dgm:pt modelId="{F5034B66-9009-44C8-804D-B1E35B4FF3DD}" type="pres">
      <dgm:prSet presAssocID="{EC12F972-4FEE-4354-9E7F-5A46C2AA8E0D}" presName="root2" presStyleCnt="0"/>
      <dgm:spPr/>
    </dgm:pt>
    <dgm:pt modelId="{AAB56CFF-B1E1-4C7F-A0D4-7E5CA94E0293}" type="pres">
      <dgm:prSet presAssocID="{EC12F972-4FEE-4354-9E7F-5A46C2AA8E0D}" presName="LevelTwoTextNode" presStyleLbl="node4" presStyleIdx="1" presStyleCnt="3" custScaleX="103166">
        <dgm:presLayoutVars>
          <dgm:chPref val="3"/>
        </dgm:presLayoutVars>
      </dgm:prSet>
      <dgm:spPr/>
    </dgm:pt>
    <dgm:pt modelId="{1D80DEDF-2F51-4CFC-99A9-19D1B8EE445F}" type="pres">
      <dgm:prSet presAssocID="{EC12F972-4FEE-4354-9E7F-5A46C2AA8E0D}" presName="level3hierChild" presStyleCnt="0"/>
      <dgm:spPr/>
    </dgm:pt>
    <dgm:pt modelId="{44A92F43-5935-4AB3-8C83-7B1A105D8F12}" type="pres">
      <dgm:prSet presAssocID="{15828565-BA70-4F6E-BD16-5353E119904B}" presName="conn2-1" presStyleLbl="parChTrans1D4" presStyleIdx="2" presStyleCnt="3"/>
      <dgm:spPr/>
    </dgm:pt>
    <dgm:pt modelId="{C5A41C0C-5E3E-448C-94D2-089D72B2B7D0}" type="pres">
      <dgm:prSet presAssocID="{15828565-BA70-4F6E-BD16-5353E119904B}" presName="connTx" presStyleLbl="parChTrans1D4" presStyleIdx="2" presStyleCnt="3"/>
      <dgm:spPr/>
    </dgm:pt>
    <dgm:pt modelId="{87D40BBC-D227-4C12-9BC5-4DE295D7E21A}" type="pres">
      <dgm:prSet presAssocID="{799F786A-2114-4C3A-8B0E-C32B4FB0B8AA}" presName="root2" presStyleCnt="0"/>
      <dgm:spPr/>
    </dgm:pt>
    <dgm:pt modelId="{315E8335-6836-442D-8E1C-7BCCF0498E97}" type="pres">
      <dgm:prSet presAssocID="{799F786A-2114-4C3A-8B0E-C32B4FB0B8AA}" presName="LevelTwoTextNode" presStyleLbl="node4" presStyleIdx="2" presStyleCnt="3" custScaleX="103166">
        <dgm:presLayoutVars>
          <dgm:chPref val="3"/>
        </dgm:presLayoutVars>
      </dgm:prSet>
      <dgm:spPr/>
    </dgm:pt>
    <dgm:pt modelId="{F89D8D27-3B20-46DC-B793-14779548A7C6}" type="pres">
      <dgm:prSet presAssocID="{799F786A-2114-4C3A-8B0E-C32B4FB0B8AA}" presName="level3hierChild" presStyleCnt="0"/>
      <dgm:spPr/>
    </dgm:pt>
    <dgm:pt modelId="{1305320C-CC21-4DC2-9F58-BD76D61EA3A7}" type="pres">
      <dgm:prSet presAssocID="{0FAB3B89-4333-4BF6-BE8D-3DA469865C42}" presName="conn2-1" presStyleLbl="parChTrans1D2" presStyleIdx="2" presStyleCnt="5"/>
      <dgm:spPr/>
    </dgm:pt>
    <dgm:pt modelId="{8A3A7ED3-B82E-4651-AC57-9078F8BB95DB}" type="pres">
      <dgm:prSet presAssocID="{0FAB3B89-4333-4BF6-BE8D-3DA469865C42}" presName="connTx" presStyleLbl="parChTrans1D2" presStyleIdx="2" presStyleCnt="5"/>
      <dgm:spPr/>
    </dgm:pt>
    <dgm:pt modelId="{37D8016C-F39D-47C3-AF14-E59032B08521}" type="pres">
      <dgm:prSet presAssocID="{083529AA-033C-4FEC-9946-95A22580C91D}" presName="root2" presStyleCnt="0"/>
      <dgm:spPr/>
    </dgm:pt>
    <dgm:pt modelId="{AF8B2134-5B58-40B3-8DBB-F75502CE96A0}" type="pres">
      <dgm:prSet presAssocID="{083529AA-033C-4FEC-9946-95A22580C91D}" presName="LevelTwoTextNode" presStyleLbl="node2" presStyleIdx="2" presStyleCnt="5" custScaleX="203041">
        <dgm:presLayoutVars>
          <dgm:chPref val="3"/>
        </dgm:presLayoutVars>
      </dgm:prSet>
      <dgm:spPr/>
    </dgm:pt>
    <dgm:pt modelId="{B6A7AD0C-9FE8-4E32-BC6F-05A37030AA77}" type="pres">
      <dgm:prSet presAssocID="{083529AA-033C-4FEC-9946-95A22580C91D}" presName="level3hierChild" presStyleCnt="0"/>
      <dgm:spPr/>
    </dgm:pt>
    <dgm:pt modelId="{2CD3509C-7AAC-4D75-A822-2F36ADD9A0C7}" type="pres">
      <dgm:prSet presAssocID="{B87637F8-29E9-48A8-85C1-345E2B555E4E}" presName="conn2-1" presStyleLbl="parChTrans1D3" presStyleIdx="2" presStyleCnt="3"/>
      <dgm:spPr/>
    </dgm:pt>
    <dgm:pt modelId="{B241AC46-0CD1-40AF-A566-FACEF9D76FA1}" type="pres">
      <dgm:prSet presAssocID="{B87637F8-29E9-48A8-85C1-345E2B555E4E}" presName="connTx" presStyleLbl="parChTrans1D3" presStyleIdx="2" presStyleCnt="3"/>
      <dgm:spPr/>
    </dgm:pt>
    <dgm:pt modelId="{61F53645-5719-4416-BCFA-BCB7823553F5}" type="pres">
      <dgm:prSet presAssocID="{F9D76DBD-8607-41D9-B6C6-E4154DF126E9}" presName="root2" presStyleCnt="0"/>
      <dgm:spPr/>
    </dgm:pt>
    <dgm:pt modelId="{47148BC4-043D-4EC3-895B-2929016B3997}" type="pres">
      <dgm:prSet presAssocID="{F9D76DBD-8607-41D9-B6C6-E4154DF126E9}" presName="LevelTwoTextNode" presStyleLbl="node3" presStyleIdx="2" presStyleCnt="3" custScaleX="123597">
        <dgm:presLayoutVars>
          <dgm:chPref val="3"/>
        </dgm:presLayoutVars>
      </dgm:prSet>
      <dgm:spPr/>
    </dgm:pt>
    <dgm:pt modelId="{5374EFDE-552B-407F-8606-E7AC4DC5D5AA}" type="pres">
      <dgm:prSet presAssocID="{F9D76DBD-8607-41D9-B6C6-E4154DF126E9}" presName="level3hierChild" presStyleCnt="0"/>
      <dgm:spPr/>
    </dgm:pt>
    <dgm:pt modelId="{1795B1C9-65A6-442D-A45A-64EFB5B12AD7}" type="pres">
      <dgm:prSet presAssocID="{21531103-328A-4151-9214-B3A60C39F27F}" presName="conn2-1" presStyleLbl="parChTrans1D2" presStyleIdx="3" presStyleCnt="5"/>
      <dgm:spPr/>
    </dgm:pt>
    <dgm:pt modelId="{4790FD2B-1D0E-4222-9322-4EE479B2550D}" type="pres">
      <dgm:prSet presAssocID="{21531103-328A-4151-9214-B3A60C39F27F}" presName="connTx" presStyleLbl="parChTrans1D2" presStyleIdx="3" presStyleCnt="5"/>
      <dgm:spPr/>
    </dgm:pt>
    <dgm:pt modelId="{F38E5DD8-830A-481D-A05F-B7FE58B98D21}" type="pres">
      <dgm:prSet presAssocID="{56A0D838-5A6E-4D55-BC10-18CD44CA245E}" presName="root2" presStyleCnt="0"/>
      <dgm:spPr/>
    </dgm:pt>
    <dgm:pt modelId="{135E469D-8D86-4387-97D8-5221AA24C7D1}" type="pres">
      <dgm:prSet presAssocID="{56A0D838-5A6E-4D55-BC10-18CD44CA245E}" presName="LevelTwoTextNode" presStyleLbl="node2" presStyleIdx="3" presStyleCnt="5" custScaleX="203041">
        <dgm:presLayoutVars>
          <dgm:chPref val="3"/>
        </dgm:presLayoutVars>
      </dgm:prSet>
      <dgm:spPr/>
    </dgm:pt>
    <dgm:pt modelId="{C1C80EA8-68A5-404F-94C5-35586605E26E}" type="pres">
      <dgm:prSet presAssocID="{56A0D838-5A6E-4D55-BC10-18CD44CA245E}" presName="level3hierChild" presStyleCnt="0"/>
      <dgm:spPr/>
    </dgm:pt>
    <dgm:pt modelId="{B71A3499-1206-47C7-8962-A7ADF4483AB0}" type="pres">
      <dgm:prSet presAssocID="{838050EA-F063-4B9A-A042-A5FDFBEBED29}" presName="conn2-1" presStyleLbl="parChTrans1D2" presStyleIdx="4" presStyleCnt="5"/>
      <dgm:spPr/>
    </dgm:pt>
    <dgm:pt modelId="{CA18E263-E22D-44E1-943C-BB4400D7235E}" type="pres">
      <dgm:prSet presAssocID="{838050EA-F063-4B9A-A042-A5FDFBEBED29}" presName="connTx" presStyleLbl="parChTrans1D2" presStyleIdx="4" presStyleCnt="5"/>
      <dgm:spPr/>
    </dgm:pt>
    <dgm:pt modelId="{B7847849-92E2-4F56-9F69-61F971F4C86D}" type="pres">
      <dgm:prSet presAssocID="{2B971AF2-568C-4251-B4A1-E03A696050A7}" presName="root2" presStyleCnt="0"/>
      <dgm:spPr/>
    </dgm:pt>
    <dgm:pt modelId="{8352B977-5EA5-4056-B498-169EEAF2C01E}" type="pres">
      <dgm:prSet presAssocID="{2B971AF2-568C-4251-B4A1-E03A696050A7}" presName="LevelTwoTextNode" presStyleLbl="node2" presStyleIdx="4" presStyleCnt="5" custScaleX="203041">
        <dgm:presLayoutVars>
          <dgm:chPref val="3"/>
        </dgm:presLayoutVars>
      </dgm:prSet>
      <dgm:spPr/>
    </dgm:pt>
    <dgm:pt modelId="{5149A05B-6F26-47FC-92F5-3543F5CFCD3C}" type="pres">
      <dgm:prSet presAssocID="{2B971AF2-568C-4251-B4A1-E03A696050A7}" presName="level3hierChild" presStyleCnt="0"/>
      <dgm:spPr/>
    </dgm:pt>
  </dgm:ptLst>
  <dgm:cxnLst>
    <dgm:cxn modelId="{E67A4703-4098-4BE1-BB1E-B3FEE31282DB}" srcId="{083529AA-033C-4FEC-9946-95A22580C91D}" destId="{F9D76DBD-8607-41D9-B6C6-E4154DF126E9}" srcOrd="0" destOrd="0" parTransId="{B87637F8-29E9-48A8-85C1-345E2B555E4E}" sibTransId="{182A94D1-4940-4CCE-BD7A-C83B52B02C41}"/>
    <dgm:cxn modelId="{DED99303-A0BD-4411-B0BB-C49E0A24F500}" srcId="{04F4B53D-0ECA-4E49-9E74-349463934065}" destId="{799F786A-2114-4C3A-8B0E-C32B4FB0B8AA}" srcOrd="2" destOrd="0" parTransId="{15828565-BA70-4F6E-BD16-5353E119904B}" sibTransId="{F9056019-FC2E-450F-917D-5A7EC135107B}"/>
    <dgm:cxn modelId="{880E1C07-3C24-4D0B-9BFE-0D950B0C421B}" type="presOf" srcId="{15828565-BA70-4F6E-BD16-5353E119904B}" destId="{44A92F43-5935-4AB3-8C83-7B1A105D8F12}" srcOrd="0" destOrd="0" presId="urn:microsoft.com/office/officeart/2008/layout/HorizontalMultiLevelHierarchy"/>
    <dgm:cxn modelId="{2544B90B-B78E-480C-B68E-FB5F6309699F}" type="presOf" srcId="{838050EA-F063-4B9A-A042-A5FDFBEBED29}" destId="{B71A3499-1206-47C7-8962-A7ADF4483AB0}" srcOrd="0" destOrd="0" presId="urn:microsoft.com/office/officeart/2008/layout/HorizontalMultiLevelHierarchy"/>
    <dgm:cxn modelId="{DCC07E10-9C52-4E84-A450-B0DAC22A3255}" type="presOf" srcId="{0FAB3B89-4333-4BF6-BE8D-3DA469865C42}" destId="{1305320C-CC21-4DC2-9F58-BD76D61EA3A7}" srcOrd="0" destOrd="0" presId="urn:microsoft.com/office/officeart/2008/layout/HorizontalMultiLevelHierarchy"/>
    <dgm:cxn modelId="{D3905E12-C6EA-441B-93C1-25F9FC64A25E}" type="presOf" srcId="{ED00D17D-580D-4B77-ABCA-7DE0D633A8DF}" destId="{9911DE57-35BE-44BC-88B9-90C47A778AB7}" srcOrd="0" destOrd="0" presId="urn:microsoft.com/office/officeart/2008/layout/HorizontalMultiLevelHierarchy"/>
    <dgm:cxn modelId="{9F5E9814-EAB0-4493-B1A9-A297DD20ADE8}" type="presOf" srcId="{A2056B30-F934-4F65-9279-083064F57835}" destId="{5C734DD9-C8EC-46D4-B658-D146263935DC}" srcOrd="0" destOrd="0" presId="urn:microsoft.com/office/officeart/2008/layout/HorizontalMultiLevelHierarchy"/>
    <dgm:cxn modelId="{ECF2551C-3055-4F18-BDD2-12477A008004}" type="presOf" srcId="{FDADC949-8936-49AB-94D9-6616E2CF68BC}" destId="{9CD97AFD-2512-44A3-A3D2-C621DAFD238D}" srcOrd="1" destOrd="0" presId="urn:microsoft.com/office/officeart/2008/layout/HorizontalMultiLevelHierarchy"/>
    <dgm:cxn modelId="{5F557120-399A-46C7-BA43-EA57D2FEC83F}" type="presOf" srcId="{D6979B72-EB71-400D-9E59-98B4E111C459}" destId="{8303B9C1-DC62-4340-A76D-450DE7709733}" srcOrd="0" destOrd="0" presId="urn:microsoft.com/office/officeart/2008/layout/HorizontalMultiLevelHierarchy"/>
    <dgm:cxn modelId="{B178F028-DF29-4ADE-AAB1-A0AAA82D01F7}" type="presOf" srcId="{799F786A-2114-4C3A-8B0E-C32B4FB0B8AA}" destId="{315E8335-6836-442D-8E1C-7BCCF0498E97}" srcOrd="0" destOrd="0" presId="urn:microsoft.com/office/officeart/2008/layout/HorizontalMultiLevelHierarchy"/>
    <dgm:cxn modelId="{26C1242C-1038-47DC-827C-B4EC1BE49AFA}" type="presOf" srcId="{D89B7A0A-6288-4794-93C3-54BCE01A42BE}" destId="{DB59ACC1-FB9D-4E0D-80F2-23C42FFA9D0E}" srcOrd="1" destOrd="0" presId="urn:microsoft.com/office/officeart/2008/layout/HorizontalMultiLevelHierarchy"/>
    <dgm:cxn modelId="{1C558E2D-8295-48BE-815D-CF1D72304008}" type="presOf" srcId="{CEA44E48-F20C-40FB-9579-79765CBE7808}" destId="{119B2762-FF58-4AA7-BC7D-56532715B171}" srcOrd="0" destOrd="0" presId="urn:microsoft.com/office/officeart/2008/layout/HorizontalMultiLevelHierarchy"/>
    <dgm:cxn modelId="{DCDEA52F-204B-4ED9-AE2E-1EE07894E365}" srcId="{18EB6504-75A2-4FC8-BD52-6D08A506FA78}" destId="{3AB12947-5B4F-4F20-AD25-4E55444CE2E9}" srcOrd="0" destOrd="0" parTransId="{00C62AE3-A036-4B88-8A08-A2502C4F479E}" sibTransId="{8164ADAE-DE92-47C6-88E0-DA3590E2828D}"/>
    <dgm:cxn modelId="{BFA84233-EF28-4725-8725-91364B9283C2}" type="presOf" srcId="{21531103-328A-4151-9214-B3A60C39F27F}" destId="{1795B1C9-65A6-442D-A45A-64EFB5B12AD7}" srcOrd="0" destOrd="0" presId="urn:microsoft.com/office/officeart/2008/layout/HorizontalMultiLevelHierarchy"/>
    <dgm:cxn modelId="{71363334-6F75-4CF8-8451-D3BBD0797878}" type="presOf" srcId="{F9D76DBD-8607-41D9-B6C6-E4154DF126E9}" destId="{47148BC4-043D-4EC3-895B-2929016B3997}" srcOrd="0" destOrd="0" presId="urn:microsoft.com/office/officeart/2008/layout/HorizontalMultiLevelHierarchy"/>
    <dgm:cxn modelId="{AB7B3E3C-96C3-4144-B5A8-77B7FCC26234}" srcId="{3AB12947-5B4F-4F20-AD25-4E55444CE2E9}" destId="{083529AA-033C-4FEC-9946-95A22580C91D}" srcOrd="2" destOrd="0" parTransId="{0FAB3B89-4333-4BF6-BE8D-3DA469865C42}" sibTransId="{63121E6D-B0FF-4D95-9490-016456BE7AD3}"/>
    <dgm:cxn modelId="{5EB9E561-6332-4969-88D7-0F8C54454BA3}" type="presOf" srcId="{B87637F8-29E9-48A8-85C1-345E2B555E4E}" destId="{B241AC46-0CD1-40AF-A566-FACEF9D76FA1}" srcOrd="1" destOrd="0" presId="urn:microsoft.com/office/officeart/2008/layout/HorizontalMultiLevelHierarchy"/>
    <dgm:cxn modelId="{1DDCCE42-47AF-469F-8BA5-19185F2392FD}" type="presOf" srcId="{B991B9C8-0CC2-4EF6-BF39-9701BBB99E34}" destId="{4DD9FFBB-7194-4AB8-866A-CDE92DB65BAB}" srcOrd="1" destOrd="0" presId="urn:microsoft.com/office/officeart/2008/layout/HorizontalMultiLevelHierarchy"/>
    <dgm:cxn modelId="{A4F77846-1675-4B5D-9465-89AC8F8B254C}" type="presOf" srcId="{0FAB3B89-4333-4BF6-BE8D-3DA469865C42}" destId="{8A3A7ED3-B82E-4651-AC57-9078F8BB95DB}" srcOrd="1" destOrd="0" presId="urn:microsoft.com/office/officeart/2008/layout/HorizontalMultiLevelHierarchy"/>
    <dgm:cxn modelId="{197EA868-F691-478E-88A3-212D81A1EC25}" type="presOf" srcId="{FDADC949-8936-49AB-94D9-6616E2CF68BC}" destId="{8A680348-B742-4C84-BC56-5C40263D060A}" srcOrd="0" destOrd="0" presId="urn:microsoft.com/office/officeart/2008/layout/HorizontalMultiLevelHierarchy"/>
    <dgm:cxn modelId="{BE300D50-B318-4000-80A6-DAEC2B646DF0}" srcId="{3AB12947-5B4F-4F20-AD25-4E55444CE2E9}" destId="{2B971AF2-568C-4251-B4A1-E03A696050A7}" srcOrd="4" destOrd="0" parTransId="{838050EA-F063-4B9A-A042-A5FDFBEBED29}" sibTransId="{58C6C59F-D20A-470D-9515-EBE9526DE748}"/>
    <dgm:cxn modelId="{B65BB550-FA98-4067-8D61-F5A005039A70}" type="presOf" srcId="{56A0D838-5A6E-4D55-BC10-18CD44CA245E}" destId="{135E469D-8D86-4387-97D8-5221AA24C7D1}" srcOrd="0" destOrd="0" presId="urn:microsoft.com/office/officeart/2008/layout/HorizontalMultiLevelHierarchy"/>
    <dgm:cxn modelId="{7B643853-9719-4270-835F-556AE4286B6B}" srcId="{3AB12947-5B4F-4F20-AD25-4E55444CE2E9}" destId="{E4FC7B47-1BC5-4CB6-AC28-E14F5908FB3C}" srcOrd="0" destOrd="0" parTransId="{859F5710-3422-473E-B563-937A1D5EDB7E}" sibTransId="{ACAE967A-9079-4C1F-8DD1-1BC1DAEAA3AE}"/>
    <dgm:cxn modelId="{0AD9DB74-D754-4419-901F-AE04597E91FD}" srcId="{A8748257-A675-4187-8C8F-8568819F4675}" destId="{04F4B53D-0ECA-4E49-9E74-349463934065}" srcOrd="0" destOrd="0" parTransId="{D89B7A0A-6288-4794-93C3-54BCE01A42BE}" sibTransId="{4193A49E-A84F-4CD9-8390-457C94D759C8}"/>
    <dgm:cxn modelId="{9691FF75-1478-4F5B-B56D-F8BAA25711F5}" type="presOf" srcId="{859F5710-3422-473E-B563-937A1D5EDB7E}" destId="{3D579CD2-DBD7-4B65-884E-85E1B3357353}" srcOrd="0" destOrd="0" presId="urn:microsoft.com/office/officeart/2008/layout/HorizontalMultiLevelHierarchy"/>
    <dgm:cxn modelId="{884A6658-57C9-44A7-8A72-F85E5C381F83}" type="presOf" srcId="{E4FC7B47-1BC5-4CB6-AC28-E14F5908FB3C}" destId="{535E9E69-30B6-4A78-9C8C-B0A81F6804AE}" srcOrd="0" destOrd="0" presId="urn:microsoft.com/office/officeart/2008/layout/HorizontalMultiLevelHierarchy"/>
    <dgm:cxn modelId="{1F5DFF80-F3B2-4C28-ADEC-C9879A644D31}" type="presOf" srcId="{04F4B53D-0ECA-4E49-9E74-349463934065}" destId="{1E1478B9-77A9-4342-9EA0-EEB52A38141A}" srcOrd="0" destOrd="0" presId="urn:microsoft.com/office/officeart/2008/layout/HorizontalMultiLevelHierarchy"/>
    <dgm:cxn modelId="{F9750288-1DEA-4118-80E5-EBAE3367F7C4}" type="presOf" srcId="{EC12F972-4FEE-4354-9E7F-5A46C2AA8E0D}" destId="{AAB56CFF-B1E1-4C7F-A0D4-7E5CA94E0293}" srcOrd="0" destOrd="0" presId="urn:microsoft.com/office/officeart/2008/layout/HorizontalMultiLevelHierarchy"/>
    <dgm:cxn modelId="{3A72B592-0B66-40E7-9F49-8FF7774808D2}" type="presOf" srcId="{083529AA-033C-4FEC-9946-95A22580C91D}" destId="{AF8B2134-5B58-40B3-8DBB-F75502CE96A0}" srcOrd="0" destOrd="0" presId="urn:microsoft.com/office/officeart/2008/layout/HorizontalMultiLevelHierarchy"/>
    <dgm:cxn modelId="{61A78994-C10F-40EF-8B50-DC9148EA1C92}" srcId="{04F4B53D-0ECA-4E49-9E74-349463934065}" destId="{EC12F972-4FEE-4354-9E7F-5A46C2AA8E0D}" srcOrd="1" destOrd="0" parTransId="{A2056B30-F934-4F65-9279-083064F57835}" sibTransId="{AA6648B6-53D5-4F92-8A0E-9A633F8CDBA9}"/>
    <dgm:cxn modelId="{62A7979C-4E71-4053-9F13-3DC39CBB9F6A}" srcId="{E4FC7B47-1BC5-4CB6-AC28-E14F5908FB3C}" destId="{ED00D17D-580D-4B77-ABCA-7DE0D633A8DF}" srcOrd="0" destOrd="0" parTransId="{FDADC949-8936-49AB-94D9-6616E2CF68BC}" sibTransId="{607B3006-E5E5-4AE4-8362-86B14792646F}"/>
    <dgm:cxn modelId="{503DB2A3-09F1-4A6D-A765-09A5CDC4429F}" type="presOf" srcId="{859F5710-3422-473E-B563-937A1D5EDB7E}" destId="{87C0FACE-E471-4A18-BAAC-4890321E7435}" srcOrd="1" destOrd="0" presId="urn:microsoft.com/office/officeart/2008/layout/HorizontalMultiLevelHierarchy"/>
    <dgm:cxn modelId="{B6B62BB1-426F-4A0B-84FC-93FC8429AEB3}" type="presOf" srcId="{3AB12947-5B4F-4F20-AD25-4E55444CE2E9}" destId="{F79581DB-D0AE-4EC7-A3E9-7A8A7097DF96}" srcOrd="0" destOrd="0" presId="urn:microsoft.com/office/officeart/2008/layout/HorizontalMultiLevelHierarchy"/>
    <dgm:cxn modelId="{001B7EB5-C371-46B9-AFE9-BBEF98A71EE6}" type="presOf" srcId="{18EB6504-75A2-4FC8-BD52-6D08A506FA78}" destId="{7D5742B6-D6AB-4610-BD49-C655DFC5CA56}" srcOrd="0" destOrd="0" presId="urn:microsoft.com/office/officeart/2008/layout/HorizontalMultiLevelHierarchy"/>
    <dgm:cxn modelId="{4735CDB6-ACAD-4411-84EE-2AA88B058604}" type="presOf" srcId="{D89B7A0A-6288-4794-93C3-54BCE01A42BE}" destId="{624D58AA-95E8-4237-9257-3FC7537EC72B}" srcOrd="0" destOrd="0" presId="urn:microsoft.com/office/officeart/2008/layout/HorizontalMultiLevelHierarchy"/>
    <dgm:cxn modelId="{A78E12BB-8EE1-4FA8-8E4E-A1279B5F57FD}" srcId="{3AB12947-5B4F-4F20-AD25-4E55444CE2E9}" destId="{56A0D838-5A6E-4D55-BC10-18CD44CA245E}" srcOrd="3" destOrd="0" parTransId="{21531103-328A-4151-9214-B3A60C39F27F}" sibTransId="{D7799CF5-B3EA-4263-98D8-5E1AAEE4C903}"/>
    <dgm:cxn modelId="{8980E0BB-4B30-4906-A986-D707862409BB}" type="presOf" srcId="{21531103-328A-4151-9214-B3A60C39F27F}" destId="{4790FD2B-1D0E-4222-9322-4EE479B2550D}" srcOrd="1" destOrd="0" presId="urn:microsoft.com/office/officeart/2008/layout/HorizontalMultiLevelHierarchy"/>
    <dgm:cxn modelId="{0552F4BE-44B7-4D6F-9C0C-40858D423DFD}" type="presOf" srcId="{838050EA-F063-4B9A-A042-A5FDFBEBED29}" destId="{CA18E263-E22D-44E1-943C-BB4400D7235E}" srcOrd="1" destOrd="0" presId="urn:microsoft.com/office/officeart/2008/layout/HorizontalMultiLevelHierarchy"/>
    <dgm:cxn modelId="{840305C0-4C10-4408-8A57-F7EB21FD8E21}" type="presOf" srcId="{A8748257-A675-4187-8C8F-8568819F4675}" destId="{AAF72DB9-1CFB-4ADE-9B95-DFB1C315DACE}" srcOrd="0" destOrd="0" presId="urn:microsoft.com/office/officeart/2008/layout/HorizontalMultiLevelHierarchy"/>
    <dgm:cxn modelId="{8A8B9DCD-6A24-49D7-9C91-D6F185CA3264}" type="presOf" srcId="{B991B9C8-0CC2-4EF6-BF39-9701BBB99E34}" destId="{2E47C358-B96F-4EC0-B8C3-E954CF599909}" srcOrd="0" destOrd="0" presId="urn:microsoft.com/office/officeart/2008/layout/HorizontalMultiLevelHierarchy"/>
    <dgm:cxn modelId="{16AB54D2-2276-47AB-A738-BEDC4A5D06A0}" srcId="{3AB12947-5B4F-4F20-AD25-4E55444CE2E9}" destId="{A8748257-A675-4187-8C8F-8568819F4675}" srcOrd="1" destOrd="0" parTransId="{D6979B72-EB71-400D-9E59-98B4E111C459}" sibTransId="{B5DEE7EB-359C-4745-B081-ECF8FD672819}"/>
    <dgm:cxn modelId="{9745FAD4-62A4-4449-AD80-25E03EB04294}" type="presOf" srcId="{B87637F8-29E9-48A8-85C1-345E2B555E4E}" destId="{2CD3509C-7AAC-4D75-A822-2F36ADD9A0C7}" srcOrd="0" destOrd="0" presId="urn:microsoft.com/office/officeart/2008/layout/HorizontalMultiLevelHierarchy"/>
    <dgm:cxn modelId="{BC75E2D7-8BB0-47A6-8AC5-2F6383830E82}" type="presOf" srcId="{D6979B72-EB71-400D-9E59-98B4E111C459}" destId="{51A17954-A3CE-41F3-ACF6-488CDFB2C74E}" srcOrd="1" destOrd="0" presId="urn:microsoft.com/office/officeart/2008/layout/HorizontalMultiLevelHierarchy"/>
    <dgm:cxn modelId="{8CAE85DE-F597-4C4D-B4C2-C47B2C42F958}" type="presOf" srcId="{15828565-BA70-4F6E-BD16-5353E119904B}" destId="{C5A41C0C-5E3E-448C-94D2-089D72B2B7D0}" srcOrd="1" destOrd="0" presId="urn:microsoft.com/office/officeart/2008/layout/HorizontalMultiLevelHierarchy"/>
    <dgm:cxn modelId="{CB41EFE2-AE16-4D06-991B-C344393FA07B}" type="presOf" srcId="{A2056B30-F934-4F65-9279-083064F57835}" destId="{C682CB6A-B8CB-4835-9314-BF68EC4F2B84}" srcOrd="1" destOrd="0" presId="urn:microsoft.com/office/officeart/2008/layout/HorizontalMultiLevelHierarchy"/>
    <dgm:cxn modelId="{C52D2CE4-FD4C-4779-BF56-B9EB860F8AD8}" type="presOf" srcId="{2B971AF2-568C-4251-B4A1-E03A696050A7}" destId="{8352B977-5EA5-4056-B498-169EEAF2C01E}" srcOrd="0" destOrd="0" presId="urn:microsoft.com/office/officeart/2008/layout/HorizontalMultiLevelHierarchy"/>
    <dgm:cxn modelId="{F58E53E4-346D-47D5-8B20-884871887160}" srcId="{04F4B53D-0ECA-4E49-9E74-349463934065}" destId="{CEA44E48-F20C-40FB-9579-79765CBE7808}" srcOrd="0" destOrd="0" parTransId="{B991B9C8-0CC2-4EF6-BF39-9701BBB99E34}" sibTransId="{F0B9AE2C-1255-4740-9D43-99E8571C7103}"/>
    <dgm:cxn modelId="{ACAE6913-452D-4771-8605-1DF58258FF85}" type="presParOf" srcId="{7D5742B6-D6AB-4610-BD49-C655DFC5CA56}" destId="{6B96AA76-A85C-41A7-8AB2-DC0ED99A4A17}" srcOrd="0" destOrd="0" presId="urn:microsoft.com/office/officeart/2008/layout/HorizontalMultiLevelHierarchy"/>
    <dgm:cxn modelId="{E27B9679-7FDA-4181-8E90-DC90D9224225}" type="presParOf" srcId="{6B96AA76-A85C-41A7-8AB2-DC0ED99A4A17}" destId="{F79581DB-D0AE-4EC7-A3E9-7A8A7097DF96}" srcOrd="0" destOrd="0" presId="urn:microsoft.com/office/officeart/2008/layout/HorizontalMultiLevelHierarchy"/>
    <dgm:cxn modelId="{062E3695-E6BF-487E-8070-4C26C4D20FA7}" type="presParOf" srcId="{6B96AA76-A85C-41A7-8AB2-DC0ED99A4A17}" destId="{1D92E69D-8C2B-4D25-9144-1BB6A52F13A3}" srcOrd="1" destOrd="0" presId="urn:microsoft.com/office/officeart/2008/layout/HorizontalMultiLevelHierarchy"/>
    <dgm:cxn modelId="{9016CB3C-1234-485A-9FBA-FBBBBC1C075C}" type="presParOf" srcId="{1D92E69D-8C2B-4D25-9144-1BB6A52F13A3}" destId="{3D579CD2-DBD7-4B65-884E-85E1B3357353}" srcOrd="0" destOrd="0" presId="urn:microsoft.com/office/officeart/2008/layout/HorizontalMultiLevelHierarchy"/>
    <dgm:cxn modelId="{AD8F466D-2F34-46EA-8159-8EF42C13977C}" type="presParOf" srcId="{3D579CD2-DBD7-4B65-884E-85E1B3357353}" destId="{87C0FACE-E471-4A18-BAAC-4890321E7435}" srcOrd="0" destOrd="0" presId="urn:microsoft.com/office/officeart/2008/layout/HorizontalMultiLevelHierarchy"/>
    <dgm:cxn modelId="{79B211D4-B763-4BD6-BB35-F5562AD2D487}" type="presParOf" srcId="{1D92E69D-8C2B-4D25-9144-1BB6A52F13A3}" destId="{8F19D1C6-2001-47C5-A6AB-EA5090BE8EED}" srcOrd="1" destOrd="0" presId="urn:microsoft.com/office/officeart/2008/layout/HorizontalMultiLevelHierarchy"/>
    <dgm:cxn modelId="{BCC22633-D3CF-490A-9BE7-3C23FB11C074}" type="presParOf" srcId="{8F19D1C6-2001-47C5-A6AB-EA5090BE8EED}" destId="{535E9E69-30B6-4A78-9C8C-B0A81F6804AE}" srcOrd="0" destOrd="0" presId="urn:microsoft.com/office/officeart/2008/layout/HorizontalMultiLevelHierarchy"/>
    <dgm:cxn modelId="{90545FA6-A32F-42FF-A5CE-EBBD06134CE6}" type="presParOf" srcId="{8F19D1C6-2001-47C5-A6AB-EA5090BE8EED}" destId="{0E22B163-3E23-4E15-87A3-1A91DE736297}" srcOrd="1" destOrd="0" presId="urn:microsoft.com/office/officeart/2008/layout/HorizontalMultiLevelHierarchy"/>
    <dgm:cxn modelId="{625CFF23-011E-4608-BD6C-94FEDDEE651E}" type="presParOf" srcId="{0E22B163-3E23-4E15-87A3-1A91DE736297}" destId="{8A680348-B742-4C84-BC56-5C40263D060A}" srcOrd="0" destOrd="0" presId="urn:microsoft.com/office/officeart/2008/layout/HorizontalMultiLevelHierarchy"/>
    <dgm:cxn modelId="{89DD46B8-3F27-4A2A-92D0-478069DBDCDE}" type="presParOf" srcId="{8A680348-B742-4C84-BC56-5C40263D060A}" destId="{9CD97AFD-2512-44A3-A3D2-C621DAFD238D}" srcOrd="0" destOrd="0" presId="urn:microsoft.com/office/officeart/2008/layout/HorizontalMultiLevelHierarchy"/>
    <dgm:cxn modelId="{2A78C0BA-37B7-429F-B77F-C9EC5950DB71}" type="presParOf" srcId="{0E22B163-3E23-4E15-87A3-1A91DE736297}" destId="{C0A83E92-4EB5-44D7-8457-82B72E452C25}" srcOrd="1" destOrd="0" presId="urn:microsoft.com/office/officeart/2008/layout/HorizontalMultiLevelHierarchy"/>
    <dgm:cxn modelId="{11476662-DE37-4295-87D6-D8A0719D44E4}" type="presParOf" srcId="{C0A83E92-4EB5-44D7-8457-82B72E452C25}" destId="{9911DE57-35BE-44BC-88B9-90C47A778AB7}" srcOrd="0" destOrd="0" presId="urn:microsoft.com/office/officeart/2008/layout/HorizontalMultiLevelHierarchy"/>
    <dgm:cxn modelId="{3E4D0785-E4AB-4D94-AF3A-D0FDE2D5855E}" type="presParOf" srcId="{C0A83E92-4EB5-44D7-8457-82B72E452C25}" destId="{9D862533-38A9-421F-AED8-75F9712E6497}" srcOrd="1" destOrd="0" presId="urn:microsoft.com/office/officeart/2008/layout/HorizontalMultiLevelHierarchy"/>
    <dgm:cxn modelId="{9185AF7F-65D1-4D7E-A648-B2A43A6DB8D0}" type="presParOf" srcId="{1D92E69D-8C2B-4D25-9144-1BB6A52F13A3}" destId="{8303B9C1-DC62-4340-A76D-450DE7709733}" srcOrd="2" destOrd="0" presId="urn:microsoft.com/office/officeart/2008/layout/HorizontalMultiLevelHierarchy"/>
    <dgm:cxn modelId="{B2E9EB95-AE4B-4B02-BB64-DDD6581B59D5}" type="presParOf" srcId="{8303B9C1-DC62-4340-A76D-450DE7709733}" destId="{51A17954-A3CE-41F3-ACF6-488CDFB2C74E}" srcOrd="0" destOrd="0" presId="urn:microsoft.com/office/officeart/2008/layout/HorizontalMultiLevelHierarchy"/>
    <dgm:cxn modelId="{C34A78E9-1F8B-43B0-B114-176EF045D402}" type="presParOf" srcId="{1D92E69D-8C2B-4D25-9144-1BB6A52F13A3}" destId="{F39F0D49-0CEB-4FEE-9F04-3982B775793D}" srcOrd="3" destOrd="0" presId="urn:microsoft.com/office/officeart/2008/layout/HorizontalMultiLevelHierarchy"/>
    <dgm:cxn modelId="{0D088C42-C059-4326-98A5-6A9E94FA352A}" type="presParOf" srcId="{F39F0D49-0CEB-4FEE-9F04-3982B775793D}" destId="{AAF72DB9-1CFB-4ADE-9B95-DFB1C315DACE}" srcOrd="0" destOrd="0" presId="urn:microsoft.com/office/officeart/2008/layout/HorizontalMultiLevelHierarchy"/>
    <dgm:cxn modelId="{FCD5EC44-6521-422D-8846-7BEE960A6658}" type="presParOf" srcId="{F39F0D49-0CEB-4FEE-9F04-3982B775793D}" destId="{14FAEC4A-537E-4646-9990-344C205C9418}" srcOrd="1" destOrd="0" presId="urn:microsoft.com/office/officeart/2008/layout/HorizontalMultiLevelHierarchy"/>
    <dgm:cxn modelId="{5D46D297-DEAC-42EB-9849-F3DD863BC4D3}" type="presParOf" srcId="{14FAEC4A-537E-4646-9990-344C205C9418}" destId="{624D58AA-95E8-4237-9257-3FC7537EC72B}" srcOrd="0" destOrd="0" presId="urn:microsoft.com/office/officeart/2008/layout/HorizontalMultiLevelHierarchy"/>
    <dgm:cxn modelId="{3D5F3979-7A37-4D03-9A06-FA364CB5A1A3}" type="presParOf" srcId="{624D58AA-95E8-4237-9257-3FC7537EC72B}" destId="{DB59ACC1-FB9D-4E0D-80F2-23C42FFA9D0E}" srcOrd="0" destOrd="0" presId="urn:microsoft.com/office/officeart/2008/layout/HorizontalMultiLevelHierarchy"/>
    <dgm:cxn modelId="{3989E27A-AF23-419D-B371-515B338EBEB1}" type="presParOf" srcId="{14FAEC4A-537E-4646-9990-344C205C9418}" destId="{B04F7985-C332-40FE-80A6-AD19EB3C1D8B}" srcOrd="1" destOrd="0" presId="urn:microsoft.com/office/officeart/2008/layout/HorizontalMultiLevelHierarchy"/>
    <dgm:cxn modelId="{F2779D35-3170-4ABC-94ED-4CFD030EB21C}" type="presParOf" srcId="{B04F7985-C332-40FE-80A6-AD19EB3C1D8B}" destId="{1E1478B9-77A9-4342-9EA0-EEB52A38141A}" srcOrd="0" destOrd="0" presId="urn:microsoft.com/office/officeart/2008/layout/HorizontalMultiLevelHierarchy"/>
    <dgm:cxn modelId="{A9A483DD-30F3-4128-A1BC-F563470BF47D}" type="presParOf" srcId="{B04F7985-C332-40FE-80A6-AD19EB3C1D8B}" destId="{0A082E06-48A6-4773-992D-47BDDDDE428B}" srcOrd="1" destOrd="0" presId="urn:microsoft.com/office/officeart/2008/layout/HorizontalMultiLevelHierarchy"/>
    <dgm:cxn modelId="{46181562-403D-48B8-8E88-3142EEB8F5E8}" type="presParOf" srcId="{0A082E06-48A6-4773-992D-47BDDDDE428B}" destId="{2E47C358-B96F-4EC0-B8C3-E954CF599909}" srcOrd="0" destOrd="0" presId="urn:microsoft.com/office/officeart/2008/layout/HorizontalMultiLevelHierarchy"/>
    <dgm:cxn modelId="{692D5628-76A6-4630-AC50-221596AD8936}" type="presParOf" srcId="{2E47C358-B96F-4EC0-B8C3-E954CF599909}" destId="{4DD9FFBB-7194-4AB8-866A-CDE92DB65BAB}" srcOrd="0" destOrd="0" presId="urn:microsoft.com/office/officeart/2008/layout/HorizontalMultiLevelHierarchy"/>
    <dgm:cxn modelId="{B17AF454-82FC-4F81-8E71-B7EDE5D44ED2}" type="presParOf" srcId="{0A082E06-48A6-4773-992D-47BDDDDE428B}" destId="{F0FFA936-1733-4122-9571-14B0D3F0F72D}" srcOrd="1" destOrd="0" presId="urn:microsoft.com/office/officeart/2008/layout/HorizontalMultiLevelHierarchy"/>
    <dgm:cxn modelId="{38C1549E-7350-41FB-8BA3-63B617E5FF09}" type="presParOf" srcId="{F0FFA936-1733-4122-9571-14B0D3F0F72D}" destId="{119B2762-FF58-4AA7-BC7D-56532715B171}" srcOrd="0" destOrd="0" presId="urn:microsoft.com/office/officeart/2008/layout/HorizontalMultiLevelHierarchy"/>
    <dgm:cxn modelId="{A9EC994C-C7B2-4F4F-9DD5-46FE4A13D719}" type="presParOf" srcId="{F0FFA936-1733-4122-9571-14B0D3F0F72D}" destId="{7D97A8EC-7FF2-4970-BB80-772ED7D01D0A}" srcOrd="1" destOrd="0" presId="urn:microsoft.com/office/officeart/2008/layout/HorizontalMultiLevelHierarchy"/>
    <dgm:cxn modelId="{A379568A-E548-47A6-950D-F55B0BF3E865}" type="presParOf" srcId="{0A082E06-48A6-4773-992D-47BDDDDE428B}" destId="{5C734DD9-C8EC-46D4-B658-D146263935DC}" srcOrd="2" destOrd="0" presId="urn:microsoft.com/office/officeart/2008/layout/HorizontalMultiLevelHierarchy"/>
    <dgm:cxn modelId="{A8EC577D-638B-403B-9CA0-FA8532321738}" type="presParOf" srcId="{5C734DD9-C8EC-46D4-B658-D146263935DC}" destId="{C682CB6A-B8CB-4835-9314-BF68EC4F2B84}" srcOrd="0" destOrd="0" presId="urn:microsoft.com/office/officeart/2008/layout/HorizontalMultiLevelHierarchy"/>
    <dgm:cxn modelId="{AB4FB6B7-1E18-4F20-9C30-6B540EB9F339}" type="presParOf" srcId="{0A082E06-48A6-4773-992D-47BDDDDE428B}" destId="{F5034B66-9009-44C8-804D-B1E35B4FF3DD}" srcOrd="3" destOrd="0" presId="urn:microsoft.com/office/officeart/2008/layout/HorizontalMultiLevelHierarchy"/>
    <dgm:cxn modelId="{4610761B-8DEA-4760-9BDD-675B6F258859}" type="presParOf" srcId="{F5034B66-9009-44C8-804D-B1E35B4FF3DD}" destId="{AAB56CFF-B1E1-4C7F-A0D4-7E5CA94E0293}" srcOrd="0" destOrd="0" presId="urn:microsoft.com/office/officeart/2008/layout/HorizontalMultiLevelHierarchy"/>
    <dgm:cxn modelId="{80155851-FE1C-4C85-B644-A5B41A5A6BE8}" type="presParOf" srcId="{F5034B66-9009-44C8-804D-B1E35B4FF3DD}" destId="{1D80DEDF-2F51-4CFC-99A9-19D1B8EE445F}" srcOrd="1" destOrd="0" presId="urn:microsoft.com/office/officeart/2008/layout/HorizontalMultiLevelHierarchy"/>
    <dgm:cxn modelId="{38645050-8C85-451B-B7C7-E5852D7FB6F1}" type="presParOf" srcId="{0A082E06-48A6-4773-992D-47BDDDDE428B}" destId="{44A92F43-5935-4AB3-8C83-7B1A105D8F12}" srcOrd="4" destOrd="0" presId="urn:microsoft.com/office/officeart/2008/layout/HorizontalMultiLevelHierarchy"/>
    <dgm:cxn modelId="{7ED85172-A9B2-4E81-8A3C-FABD5715583A}" type="presParOf" srcId="{44A92F43-5935-4AB3-8C83-7B1A105D8F12}" destId="{C5A41C0C-5E3E-448C-94D2-089D72B2B7D0}" srcOrd="0" destOrd="0" presId="urn:microsoft.com/office/officeart/2008/layout/HorizontalMultiLevelHierarchy"/>
    <dgm:cxn modelId="{FBF4F3D5-DB6E-4C0C-B000-A3AAFDC923DD}" type="presParOf" srcId="{0A082E06-48A6-4773-992D-47BDDDDE428B}" destId="{87D40BBC-D227-4C12-9BC5-4DE295D7E21A}" srcOrd="5" destOrd="0" presId="urn:microsoft.com/office/officeart/2008/layout/HorizontalMultiLevelHierarchy"/>
    <dgm:cxn modelId="{42AEF59C-971B-43B0-BFA3-B4FA344A2F06}" type="presParOf" srcId="{87D40BBC-D227-4C12-9BC5-4DE295D7E21A}" destId="{315E8335-6836-442D-8E1C-7BCCF0498E97}" srcOrd="0" destOrd="0" presId="urn:microsoft.com/office/officeart/2008/layout/HorizontalMultiLevelHierarchy"/>
    <dgm:cxn modelId="{2270298D-2CB4-4FD9-A1F1-7A8588D4863A}" type="presParOf" srcId="{87D40BBC-D227-4C12-9BC5-4DE295D7E21A}" destId="{F89D8D27-3B20-46DC-B793-14779548A7C6}" srcOrd="1" destOrd="0" presId="urn:microsoft.com/office/officeart/2008/layout/HorizontalMultiLevelHierarchy"/>
    <dgm:cxn modelId="{92582BCC-9578-49CC-A047-9D043961EC2B}" type="presParOf" srcId="{1D92E69D-8C2B-4D25-9144-1BB6A52F13A3}" destId="{1305320C-CC21-4DC2-9F58-BD76D61EA3A7}" srcOrd="4" destOrd="0" presId="urn:microsoft.com/office/officeart/2008/layout/HorizontalMultiLevelHierarchy"/>
    <dgm:cxn modelId="{8F44009C-341C-4853-9E3E-2944AA7EE757}" type="presParOf" srcId="{1305320C-CC21-4DC2-9F58-BD76D61EA3A7}" destId="{8A3A7ED3-B82E-4651-AC57-9078F8BB95DB}" srcOrd="0" destOrd="0" presId="urn:microsoft.com/office/officeart/2008/layout/HorizontalMultiLevelHierarchy"/>
    <dgm:cxn modelId="{D5C479B5-734D-4319-9420-116E47263EE3}" type="presParOf" srcId="{1D92E69D-8C2B-4D25-9144-1BB6A52F13A3}" destId="{37D8016C-F39D-47C3-AF14-E59032B08521}" srcOrd="5" destOrd="0" presId="urn:microsoft.com/office/officeart/2008/layout/HorizontalMultiLevelHierarchy"/>
    <dgm:cxn modelId="{BA9D927C-3685-4756-8C93-1A2C92DC721A}" type="presParOf" srcId="{37D8016C-F39D-47C3-AF14-E59032B08521}" destId="{AF8B2134-5B58-40B3-8DBB-F75502CE96A0}" srcOrd="0" destOrd="0" presId="urn:microsoft.com/office/officeart/2008/layout/HorizontalMultiLevelHierarchy"/>
    <dgm:cxn modelId="{B5D82BE5-7949-46D9-9810-CF9F2A726BF6}" type="presParOf" srcId="{37D8016C-F39D-47C3-AF14-E59032B08521}" destId="{B6A7AD0C-9FE8-4E32-BC6F-05A37030AA77}" srcOrd="1" destOrd="0" presId="urn:microsoft.com/office/officeart/2008/layout/HorizontalMultiLevelHierarchy"/>
    <dgm:cxn modelId="{04077DAD-9DF3-4641-97A4-1A1484087BE2}" type="presParOf" srcId="{B6A7AD0C-9FE8-4E32-BC6F-05A37030AA77}" destId="{2CD3509C-7AAC-4D75-A822-2F36ADD9A0C7}" srcOrd="0" destOrd="0" presId="urn:microsoft.com/office/officeart/2008/layout/HorizontalMultiLevelHierarchy"/>
    <dgm:cxn modelId="{E1F82D19-9199-49A0-84A5-918DB70539B0}" type="presParOf" srcId="{2CD3509C-7AAC-4D75-A822-2F36ADD9A0C7}" destId="{B241AC46-0CD1-40AF-A566-FACEF9D76FA1}" srcOrd="0" destOrd="0" presId="urn:microsoft.com/office/officeart/2008/layout/HorizontalMultiLevelHierarchy"/>
    <dgm:cxn modelId="{407ED273-35CB-4BCF-9208-58DAE3E262FD}" type="presParOf" srcId="{B6A7AD0C-9FE8-4E32-BC6F-05A37030AA77}" destId="{61F53645-5719-4416-BCFA-BCB7823553F5}" srcOrd="1" destOrd="0" presId="urn:microsoft.com/office/officeart/2008/layout/HorizontalMultiLevelHierarchy"/>
    <dgm:cxn modelId="{C22D9921-40BD-48BC-B7E3-17D01570AF71}" type="presParOf" srcId="{61F53645-5719-4416-BCFA-BCB7823553F5}" destId="{47148BC4-043D-4EC3-895B-2929016B3997}" srcOrd="0" destOrd="0" presId="urn:microsoft.com/office/officeart/2008/layout/HorizontalMultiLevelHierarchy"/>
    <dgm:cxn modelId="{4BA81B2D-AEC0-4A8F-9224-AEC3B0190006}" type="presParOf" srcId="{61F53645-5719-4416-BCFA-BCB7823553F5}" destId="{5374EFDE-552B-407F-8606-E7AC4DC5D5AA}" srcOrd="1" destOrd="0" presId="urn:microsoft.com/office/officeart/2008/layout/HorizontalMultiLevelHierarchy"/>
    <dgm:cxn modelId="{A5B4AB07-7D9E-443A-A626-32699560EB17}" type="presParOf" srcId="{1D92E69D-8C2B-4D25-9144-1BB6A52F13A3}" destId="{1795B1C9-65A6-442D-A45A-64EFB5B12AD7}" srcOrd="6" destOrd="0" presId="urn:microsoft.com/office/officeart/2008/layout/HorizontalMultiLevelHierarchy"/>
    <dgm:cxn modelId="{4C50466E-BC96-40B4-BEA3-3826D3D29D20}" type="presParOf" srcId="{1795B1C9-65A6-442D-A45A-64EFB5B12AD7}" destId="{4790FD2B-1D0E-4222-9322-4EE479B2550D}" srcOrd="0" destOrd="0" presId="urn:microsoft.com/office/officeart/2008/layout/HorizontalMultiLevelHierarchy"/>
    <dgm:cxn modelId="{93478469-7658-4E70-9EB2-0DAEA36679DA}" type="presParOf" srcId="{1D92E69D-8C2B-4D25-9144-1BB6A52F13A3}" destId="{F38E5DD8-830A-481D-A05F-B7FE58B98D21}" srcOrd="7" destOrd="0" presId="urn:microsoft.com/office/officeart/2008/layout/HorizontalMultiLevelHierarchy"/>
    <dgm:cxn modelId="{36D0448A-36D0-4AFA-B9C2-5ED473C5E35E}" type="presParOf" srcId="{F38E5DD8-830A-481D-A05F-B7FE58B98D21}" destId="{135E469D-8D86-4387-97D8-5221AA24C7D1}" srcOrd="0" destOrd="0" presId="urn:microsoft.com/office/officeart/2008/layout/HorizontalMultiLevelHierarchy"/>
    <dgm:cxn modelId="{FE90EBC9-9133-4CD6-B9E0-D6361ED055F5}" type="presParOf" srcId="{F38E5DD8-830A-481D-A05F-B7FE58B98D21}" destId="{C1C80EA8-68A5-404F-94C5-35586605E26E}" srcOrd="1" destOrd="0" presId="urn:microsoft.com/office/officeart/2008/layout/HorizontalMultiLevelHierarchy"/>
    <dgm:cxn modelId="{D5F1B7FD-3F7D-4125-831E-58E40EC8ABAB}" type="presParOf" srcId="{1D92E69D-8C2B-4D25-9144-1BB6A52F13A3}" destId="{B71A3499-1206-47C7-8962-A7ADF4483AB0}" srcOrd="8" destOrd="0" presId="urn:microsoft.com/office/officeart/2008/layout/HorizontalMultiLevelHierarchy"/>
    <dgm:cxn modelId="{D4B83E77-927C-4894-8A31-03418ACE17CA}" type="presParOf" srcId="{B71A3499-1206-47C7-8962-A7ADF4483AB0}" destId="{CA18E263-E22D-44E1-943C-BB4400D7235E}" srcOrd="0" destOrd="0" presId="urn:microsoft.com/office/officeart/2008/layout/HorizontalMultiLevelHierarchy"/>
    <dgm:cxn modelId="{C9B078FD-64A9-4492-9F8C-0115E319989B}" type="presParOf" srcId="{1D92E69D-8C2B-4D25-9144-1BB6A52F13A3}" destId="{B7847849-92E2-4F56-9F69-61F971F4C86D}" srcOrd="9" destOrd="0" presId="urn:microsoft.com/office/officeart/2008/layout/HorizontalMultiLevelHierarchy"/>
    <dgm:cxn modelId="{7375D771-2ECC-423D-991E-EAD67CD935A0}" type="presParOf" srcId="{B7847849-92E2-4F56-9F69-61F971F4C86D}" destId="{8352B977-5EA5-4056-B498-169EEAF2C01E}" srcOrd="0" destOrd="0" presId="urn:microsoft.com/office/officeart/2008/layout/HorizontalMultiLevelHierarchy"/>
    <dgm:cxn modelId="{77921FFB-6A40-406E-BB45-943224A80CC0}" type="presParOf" srcId="{B7847849-92E2-4F56-9F69-61F971F4C86D}" destId="{5149A05B-6F26-47FC-92F5-3543F5CFCD3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E60C5-87C7-4973-A86E-14CB9C8653A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EB0B386-B34C-47D4-B27D-0C626D8DA27F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漢代官府藏書</a:t>
          </a:r>
        </a:p>
      </dgm:t>
    </dgm:pt>
    <dgm:pt modelId="{D8381745-5230-40DE-9842-46F732860D5F}" type="parTrans" cxnId="{701F579D-72BA-4644-98F2-66959691D0F8}">
      <dgm:prSet/>
      <dgm:spPr/>
      <dgm:t>
        <a:bodyPr/>
        <a:lstStyle/>
        <a:p>
          <a:endParaRPr lang="zh-TW" altLang="en-US"/>
        </a:p>
      </dgm:t>
    </dgm:pt>
    <dgm:pt modelId="{9FF4C92C-5660-46D2-A3D3-EF66E0448F0A}" type="sibTrans" cxnId="{701F579D-72BA-4644-98F2-66959691D0F8}">
      <dgm:prSet/>
      <dgm:spPr/>
      <dgm:t>
        <a:bodyPr/>
        <a:lstStyle/>
        <a:p>
          <a:endParaRPr lang="zh-TW" altLang="en-US"/>
        </a:p>
      </dgm:t>
    </dgm:pt>
    <dgm:pt modelId="{29E1816B-0929-420D-BF65-E0D13AFB8DD5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整理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（去其重複）</a:t>
          </a:r>
          <a:endParaRPr lang="zh-TW" altLang="en-US" sz="23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0579BE-12C9-4819-8464-77739FD67822}" type="parTrans" cxnId="{1205A441-85A4-4FD8-9B39-9BE5ED8A27A6}">
      <dgm:prSet/>
      <dgm:spPr/>
      <dgm:t>
        <a:bodyPr/>
        <a:lstStyle/>
        <a:p>
          <a:endParaRPr lang="zh-TW" altLang="en-US"/>
        </a:p>
      </dgm:t>
    </dgm:pt>
    <dgm:pt modelId="{1B2B903E-24AA-4550-BEDC-13ACB3799E24}" type="sibTrans" cxnId="{1205A441-85A4-4FD8-9B39-9BE5ED8A27A6}">
      <dgm:prSet/>
      <dgm:spPr/>
      <dgm:t>
        <a:bodyPr/>
        <a:lstStyle/>
        <a:p>
          <a:endParaRPr lang="zh-TW" altLang="en-US"/>
        </a:p>
      </dgm:t>
    </dgm:pt>
    <dgm:pt modelId="{B5E56649-9F73-4AAF-836A-A3B9E43E6844}">
      <dgm:prSet phldrT="[文字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校勘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（去其是非）</a:t>
          </a:r>
        </a:p>
      </dgm:t>
    </dgm:pt>
    <dgm:pt modelId="{4DB9141B-A463-4701-BFE4-8515840F8088}" type="parTrans" cxnId="{CF1ABBF7-F4EF-4CA5-8E81-A98920A87CE4}">
      <dgm:prSet/>
      <dgm:spPr/>
      <dgm:t>
        <a:bodyPr/>
        <a:lstStyle/>
        <a:p>
          <a:endParaRPr lang="zh-TW" altLang="en-US"/>
        </a:p>
      </dgm:t>
    </dgm:pt>
    <dgm:pt modelId="{227C4AAA-A88F-434B-9761-9D9DA93096F9}" type="sibTrans" cxnId="{CF1ABBF7-F4EF-4CA5-8E81-A98920A87CE4}">
      <dgm:prSet/>
      <dgm:spPr/>
      <dgm:t>
        <a:bodyPr/>
        <a:lstStyle/>
        <a:p>
          <a:endParaRPr lang="zh-TW" altLang="en-US"/>
        </a:p>
      </dgm:t>
    </dgm:pt>
    <dgm:pt modelId="{AFCA3B83-762E-40B9-89C1-3883D96A475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錄目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（條其篇目）</a:t>
          </a:r>
        </a:p>
      </dgm:t>
    </dgm:pt>
    <dgm:pt modelId="{11C700C1-F6FD-4D38-AA80-C33BF7F0E305}" type="parTrans" cxnId="{980DBC72-260F-462C-91C4-412DA0BAB83A}">
      <dgm:prSet/>
      <dgm:spPr/>
      <dgm:t>
        <a:bodyPr/>
        <a:lstStyle/>
        <a:p>
          <a:endParaRPr lang="zh-TW" altLang="en-US"/>
        </a:p>
      </dgm:t>
    </dgm:pt>
    <dgm:pt modelId="{90994B99-F1D0-4E9E-8C61-58495BFFB501}" type="sibTrans" cxnId="{980DBC72-260F-462C-91C4-412DA0BAB83A}">
      <dgm:prSet/>
      <dgm:spPr/>
      <dgm:t>
        <a:bodyPr/>
        <a:lstStyle/>
        <a:p>
          <a:endParaRPr lang="zh-TW" altLang="en-US"/>
        </a:p>
      </dgm:t>
    </dgm:pt>
    <dgm:pt modelId="{4AE67D5E-707C-4662-AAC4-1EDB8742AC9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提要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（撮其旨要）</a:t>
          </a:r>
        </a:p>
      </dgm:t>
    </dgm:pt>
    <dgm:pt modelId="{5CE12E3B-1B6E-4D3F-B678-198AB1ADB170}" type="parTrans" cxnId="{00F095F4-07F9-4161-9819-BB970F8B7DD0}">
      <dgm:prSet/>
      <dgm:spPr/>
      <dgm:t>
        <a:bodyPr/>
        <a:lstStyle/>
        <a:p>
          <a:endParaRPr lang="zh-TW" altLang="en-US"/>
        </a:p>
      </dgm:t>
    </dgm:pt>
    <dgm:pt modelId="{8DA9F943-4CAF-40F3-BFE7-DC457A6A3833}" type="sibTrans" cxnId="{00F095F4-07F9-4161-9819-BB970F8B7DD0}">
      <dgm:prSet/>
      <dgm:spPr/>
      <dgm:t>
        <a:bodyPr/>
        <a:lstStyle/>
        <a:p>
          <a:endParaRPr lang="zh-TW" altLang="en-US"/>
        </a:p>
      </dgm:t>
    </dgm:pt>
    <dgm:pt modelId="{458B0638-287C-4615-AC9F-32284D080C4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錄而奏之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（錄、略別行）</a:t>
          </a:r>
        </a:p>
      </dgm:t>
    </dgm:pt>
    <dgm:pt modelId="{96C746D5-D4AE-48A4-BB41-823195D8AA92}" type="parTrans" cxnId="{BF4A7319-C7F3-441B-B7DB-820807162E24}">
      <dgm:prSet/>
      <dgm:spPr/>
      <dgm:t>
        <a:bodyPr/>
        <a:lstStyle/>
        <a:p>
          <a:endParaRPr lang="zh-TW" altLang="en-US"/>
        </a:p>
      </dgm:t>
    </dgm:pt>
    <dgm:pt modelId="{701B0E5F-C0B5-47D1-A96E-304274E9F467}" type="sibTrans" cxnId="{BF4A7319-C7F3-441B-B7DB-820807162E24}">
      <dgm:prSet/>
      <dgm:spPr/>
      <dgm:t>
        <a:bodyPr/>
        <a:lstStyle/>
        <a:p>
          <a:endParaRPr lang="zh-TW" altLang="en-US"/>
        </a:p>
      </dgm:t>
    </dgm:pt>
    <dgm:pt modelId="{FF334C3C-7B33-4D09-8EBE-4BEF0C42CFDA}" type="pres">
      <dgm:prSet presAssocID="{536E60C5-87C7-4973-A86E-14CB9C8653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CD9427-9239-435F-B0F3-8793DB6D2F95}" type="pres">
      <dgm:prSet presAssocID="{BEB0B386-B34C-47D4-B27D-0C626D8DA27F}" presName="root1" presStyleCnt="0"/>
      <dgm:spPr/>
    </dgm:pt>
    <dgm:pt modelId="{742CF2E3-F9C4-470B-8F0C-5A438150A864}" type="pres">
      <dgm:prSet presAssocID="{BEB0B386-B34C-47D4-B27D-0C626D8DA27F}" presName="LevelOneTextNode" presStyleLbl="node0" presStyleIdx="0" presStyleCnt="1" custScaleX="197321">
        <dgm:presLayoutVars>
          <dgm:chPref val="3"/>
        </dgm:presLayoutVars>
      </dgm:prSet>
      <dgm:spPr/>
    </dgm:pt>
    <dgm:pt modelId="{2D46C4D4-1CE8-44CD-9B19-302293830D95}" type="pres">
      <dgm:prSet presAssocID="{BEB0B386-B34C-47D4-B27D-0C626D8DA27F}" presName="level2hierChild" presStyleCnt="0"/>
      <dgm:spPr/>
    </dgm:pt>
    <dgm:pt modelId="{05ED6F72-6C70-4608-8ACD-2D7F699E61A2}" type="pres">
      <dgm:prSet presAssocID="{290579BE-12C9-4819-8464-77739FD67822}" presName="conn2-1" presStyleLbl="parChTrans1D2" presStyleIdx="0" presStyleCnt="5"/>
      <dgm:spPr/>
    </dgm:pt>
    <dgm:pt modelId="{CDB5D7D3-3530-42BC-848D-C1CD489C86B9}" type="pres">
      <dgm:prSet presAssocID="{290579BE-12C9-4819-8464-77739FD67822}" presName="connTx" presStyleLbl="parChTrans1D2" presStyleIdx="0" presStyleCnt="5"/>
      <dgm:spPr/>
    </dgm:pt>
    <dgm:pt modelId="{1B45D5C6-001C-41E3-995A-ACBD9F8E5B0E}" type="pres">
      <dgm:prSet presAssocID="{29E1816B-0929-420D-BF65-E0D13AFB8DD5}" presName="root2" presStyleCnt="0"/>
      <dgm:spPr/>
    </dgm:pt>
    <dgm:pt modelId="{DB7F596C-3282-4DBA-878F-F643212C0B5A}" type="pres">
      <dgm:prSet presAssocID="{29E1816B-0929-420D-BF65-E0D13AFB8DD5}" presName="LevelTwoTextNode" presStyleLbl="node2" presStyleIdx="0" presStyleCnt="5" custScaleX="229175">
        <dgm:presLayoutVars>
          <dgm:chPref val="3"/>
        </dgm:presLayoutVars>
      </dgm:prSet>
      <dgm:spPr/>
    </dgm:pt>
    <dgm:pt modelId="{956E1BAE-EB36-4936-A779-5AF1003999BF}" type="pres">
      <dgm:prSet presAssocID="{29E1816B-0929-420D-BF65-E0D13AFB8DD5}" presName="level3hierChild" presStyleCnt="0"/>
      <dgm:spPr/>
    </dgm:pt>
    <dgm:pt modelId="{77CC258C-E0CE-4662-A978-09158D0FE607}" type="pres">
      <dgm:prSet presAssocID="{4DB9141B-A463-4701-BFE4-8515840F8088}" presName="conn2-1" presStyleLbl="parChTrans1D2" presStyleIdx="1" presStyleCnt="5"/>
      <dgm:spPr/>
    </dgm:pt>
    <dgm:pt modelId="{DC078BA8-96C0-4CC2-9443-9BEE4A38B232}" type="pres">
      <dgm:prSet presAssocID="{4DB9141B-A463-4701-BFE4-8515840F8088}" presName="connTx" presStyleLbl="parChTrans1D2" presStyleIdx="1" presStyleCnt="5"/>
      <dgm:spPr/>
    </dgm:pt>
    <dgm:pt modelId="{43B921D3-FD01-4792-97C1-DF535554000B}" type="pres">
      <dgm:prSet presAssocID="{B5E56649-9F73-4AAF-836A-A3B9E43E6844}" presName="root2" presStyleCnt="0"/>
      <dgm:spPr/>
    </dgm:pt>
    <dgm:pt modelId="{9750F9A2-B865-44B4-8D7F-D33C3FC72E3F}" type="pres">
      <dgm:prSet presAssocID="{B5E56649-9F73-4AAF-836A-A3B9E43E6844}" presName="LevelTwoTextNode" presStyleLbl="node2" presStyleIdx="1" presStyleCnt="5" custScaleX="229175">
        <dgm:presLayoutVars>
          <dgm:chPref val="3"/>
        </dgm:presLayoutVars>
      </dgm:prSet>
      <dgm:spPr/>
    </dgm:pt>
    <dgm:pt modelId="{6848BFC0-F4ED-4AA9-BFFA-9BEF97D0F4FD}" type="pres">
      <dgm:prSet presAssocID="{B5E56649-9F73-4AAF-836A-A3B9E43E6844}" presName="level3hierChild" presStyleCnt="0"/>
      <dgm:spPr/>
    </dgm:pt>
    <dgm:pt modelId="{2D26E9AE-8FBC-44C6-94B8-A93FBED33221}" type="pres">
      <dgm:prSet presAssocID="{11C700C1-F6FD-4D38-AA80-C33BF7F0E305}" presName="conn2-1" presStyleLbl="parChTrans1D2" presStyleIdx="2" presStyleCnt="5"/>
      <dgm:spPr/>
    </dgm:pt>
    <dgm:pt modelId="{95E4D5D4-7A30-4E38-BBF3-1E37A868CCBE}" type="pres">
      <dgm:prSet presAssocID="{11C700C1-F6FD-4D38-AA80-C33BF7F0E305}" presName="connTx" presStyleLbl="parChTrans1D2" presStyleIdx="2" presStyleCnt="5"/>
      <dgm:spPr/>
    </dgm:pt>
    <dgm:pt modelId="{FAF90084-31DD-41B6-A4F7-6DAC816FCF18}" type="pres">
      <dgm:prSet presAssocID="{AFCA3B83-762E-40B9-89C1-3883D96A4752}" presName="root2" presStyleCnt="0"/>
      <dgm:spPr/>
    </dgm:pt>
    <dgm:pt modelId="{745AFE61-7FD5-41FF-824B-1EF9EBA0B264}" type="pres">
      <dgm:prSet presAssocID="{AFCA3B83-762E-40B9-89C1-3883D96A4752}" presName="LevelTwoTextNode" presStyleLbl="node2" presStyleIdx="2" presStyleCnt="5" custScaleX="229175">
        <dgm:presLayoutVars>
          <dgm:chPref val="3"/>
        </dgm:presLayoutVars>
      </dgm:prSet>
      <dgm:spPr/>
    </dgm:pt>
    <dgm:pt modelId="{A9B6B77E-9A28-4D41-A390-680F3B3B4F79}" type="pres">
      <dgm:prSet presAssocID="{AFCA3B83-762E-40B9-89C1-3883D96A4752}" presName="level3hierChild" presStyleCnt="0"/>
      <dgm:spPr/>
    </dgm:pt>
    <dgm:pt modelId="{D1227179-9C60-469D-82BF-F4517D525018}" type="pres">
      <dgm:prSet presAssocID="{5CE12E3B-1B6E-4D3F-B678-198AB1ADB170}" presName="conn2-1" presStyleLbl="parChTrans1D2" presStyleIdx="3" presStyleCnt="5"/>
      <dgm:spPr/>
    </dgm:pt>
    <dgm:pt modelId="{8B173E12-0C10-49A7-8819-C2A0E2C96410}" type="pres">
      <dgm:prSet presAssocID="{5CE12E3B-1B6E-4D3F-B678-198AB1ADB170}" presName="connTx" presStyleLbl="parChTrans1D2" presStyleIdx="3" presStyleCnt="5"/>
      <dgm:spPr/>
    </dgm:pt>
    <dgm:pt modelId="{CFCCC314-2E27-4571-A11C-13C2F3A38FC1}" type="pres">
      <dgm:prSet presAssocID="{4AE67D5E-707C-4662-AAC4-1EDB8742AC93}" presName="root2" presStyleCnt="0"/>
      <dgm:spPr/>
    </dgm:pt>
    <dgm:pt modelId="{A1183A4E-CE67-425F-A439-083A7031BCFE}" type="pres">
      <dgm:prSet presAssocID="{4AE67D5E-707C-4662-AAC4-1EDB8742AC93}" presName="LevelTwoTextNode" presStyleLbl="node2" presStyleIdx="3" presStyleCnt="5" custScaleX="229175">
        <dgm:presLayoutVars>
          <dgm:chPref val="3"/>
        </dgm:presLayoutVars>
      </dgm:prSet>
      <dgm:spPr/>
    </dgm:pt>
    <dgm:pt modelId="{D9DBB80D-3BAB-4992-9708-4AE70773C867}" type="pres">
      <dgm:prSet presAssocID="{4AE67D5E-707C-4662-AAC4-1EDB8742AC93}" presName="level3hierChild" presStyleCnt="0"/>
      <dgm:spPr/>
    </dgm:pt>
    <dgm:pt modelId="{0A24C8C8-866D-4222-8CAD-E350558216D3}" type="pres">
      <dgm:prSet presAssocID="{96C746D5-D4AE-48A4-BB41-823195D8AA92}" presName="conn2-1" presStyleLbl="parChTrans1D2" presStyleIdx="4" presStyleCnt="5"/>
      <dgm:spPr/>
    </dgm:pt>
    <dgm:pt modelId="{24A2F0E9-25E7-4B52-9690-FA65A1195C18}" type="pres">
      <dgm:prSet presAssocID="{96C746D5-D4AE-48A4-BB41-823195D8AA92}" presName="connTx" presStyleLbl="parChTrans1D2" presStyleIdx="4" presStyleCnt="5"/>
      <dgm:spPr/>
    </dgm:pt>
    <dgm:pt modelId="{2C5E81AC-890E-4082-99C8-6C69DDCCB410}" type="pres">
      <dgm:prSet presAssocID="{458B0638-287C-4615-AC9F-32284D080C40}" presName="root2" presStyleCnt="0"/>
      <dgm:spPr/>
    </dgm:pt>
    <dgm:pt modelId="{A73F4165-FE1A-4C82-A54D-03D61C5A9395}" type="pres">
      <dgm:prSet presAssocID="{458B0638-287C-4615-AC9F-32284D080C40}" presName="LevelTwoTextNode" presStyleLbl="node2" presStyleIdx="4" presStyleCnt="5" custScaleX="341766">
        <dgm:presLayoutVars>
          <dgm:chPref val="3"/>
        </dgm:presLayoutVars>
      </dgm:prSet>
      <dgm:spPr/>
    </dgm:pt>
    <dgm:pt modelId="{395C4542-EC62-4267-A1B3-C90AF591E366}" type="pres">
      <dgm:prSet presAssocID="{458B0638-287C-4615-AC9F-32284D080C40}" presName="level3hierChild" presStyleCnt="0"/>
      <dgm:spPr/>
    </dgm:pt>
  </dgm:ptLst>
  <dgm:cxnLst>
    <dgm:cxn modelId="{FDC9F200-97C6-4B9C-BEEB-A3D2B7DAAE34}" type="presOf" srcId="{29E1816B-0929-420D-BF65-E0D13AFB8DD5}" destId="{DB7F596C-3282-4DBA-878F-F643212C0B5A}" srcOrd="0" destOrd="0" presId="urn:microsoft.com/office/officeart/2005/8/layout/hierarchy2"/>
    <dgm:cxn modelId="{F4602808-C047-4D8C-85D6-079E6372E5E5}" type="presOf" srcId="{458B0638-287C-4615-AC9F-32284D080C40}" destId="{A73F4165-FE1A-4C82-A54D-03D61C5A9395}" srcOrd="0" destOrd="0" presId="urn:microsoft.com/office/officeart/2005/8/layout/hierarchy2"/>
    <dgm:cxn modelId="{0775B610-E49D-47A4-ADCF-93CB7C66C297}" type="presOf" srcId="{BEB0B386-B34C-47D4-B27D-0C626D8DA27F}" destId="{742CF2E3-F9C4-470B-8F0C-5A438150A864}" srcOrd="0" destOrd="0" presId="urn:microsoft.com/office/officeart/2005/8/layout/hierarchy2"/>
    <dgm:cxn modelId="{BF4A7319-C7F3-441B-B7DB-820807162E24}" srcId="{BEB0B386-B34C-47D4-B27D-0C626D8DA27F}" destId="{458B0638-287C-4615-AC9F-32284D080C40}" srcOrd="4" destOrd="0" parTransId="{96C746D5-D4AE-48A4-BB41-823195D8AA92}" sibTransId="{701B0E5F-C0B5-47D1-A96E-304274E9F467}"/>
    <dgm:cxn modelId="{200B635C-F700-48FC-BBB0-0B47D3053899}" type="presOf" srcId="{4AE67D5E-707C-4662-AAC4-1EDB8742AC93}" destId="{A1183A4E-CE67-425F-A439-083A7031BCFE}" srcOrd="0" destOrd="0" presId="urn:microsoft.com/office/officeart/2005/8/layout/hierarchy2"/>
    <dgm:cxn modelId="{1205A441-85A4-4FD8-9B39-9BE5ED8A27A6}" srcId="{BEB0B386-B34C-47D4-B27D-0C626D8DA27F}" destId="{29E1816B-0929-420D-BF65-E0D13AFB8DD5}" srcOrd="0" destOrd="0" parTransId="{290579BE-12C9-4819-8464-77739FD67822}" sibTransId="{1B2B903E-24AA-4550-BEDC-13ACB3799E24}"/>
    <dgm:cxn modelId="{00802E43-AFB2-4DB4-877E-6D7339ECEA51}" type="presOf" srcId="{B5E56649-9F73-4AAF-836A-A3B9E43E6844}" destId="{9750F9A2-B865-44B4-8D7F-D33C3FC72E3F}" srcOrd="0" destOrd="0" presId="urn:microsoft.com/office/officeart/2005/8/layout/hierarchy2"/>
    <dgm:cxn modelId="{8D07AC64-FB38-47EC-AA05-4EC30A12417E}" type="presOf" srcId="{96C746D5-D4AE-48A4-BB41-823195D8AA92}" destId="{24A2F0E9-25E7-4B52-9690-FA65A1195C18}" srcOrd="1" destOrd="0" presId="urn:microsoft.com/office/officeart/2005/8/layout/hierarchy2"/>
    <dgm:cxn modelId="{816BB146-26FF-4A02-852A-E81B987F22BF}" type="presOf" srcId="{5CE12E3B-1B6E-4D3F-B678-198AB1ADB170}" destId="{8B173E12-0C10-49A7-8819-C2A0E2C96410}" srcOrd="1" destOrd="0" presId="urn:microsoft.com/office/officeart/2005/8/layout/hierarchy2"/>
    <dgm:cxn modelId="{0DD0AA68-D0B9-4BB7-85AF-260AEDFF1DFB}" type="presOf" srcId="{4DB9141B-A463-4701-BFE4-8515840F8088}" destId="{DC078BA8-96C0-4CC2-9443-9BEE4A38B232}" srcOrd="1" destOrd="0" presId="urn:microsoft.com/office/officeart/2005/8/layout/hierarchy2"/>
    <dgm:cxn modelId="{238CF94D-7DE5-4C63-B21E-84399A1DAFA0}" type="presOf" srcId="{5CE12E3B-1B6E-4D3F-B678-198AB1ADB170}" destId="{D1227179-9C60-469D-82BF-F4517D525018}" srcOrd="0" destOrd="0" presId="urn:microsoft.com/office/officeart/2005/8/layout/hierarchy2"/>
    <dgm:cxn modelId="{980DBC72-260F-462C-91C4-412DA0BAB83A}" srcId="{BEB0B386-B34C-47D4-B27D-0C626D8DA27F}" destId="{AFCA3B83-762E-40B9-89C1-3883D96A4752}" srcOrd="2" destOrd="0" parTransId="{11C700C1-F6FD-4D38-AA80-C33BF7F0E305}" sibTransId="{90994B99-F1D0-4E9E-8C61-58495BFFB501}"/>
    <dgm:cxn modelId="{0F7D7157-6AAE-4F69-852A-EC1CD485C216}" type="presOf" srcId="{290579BE-12C9-4819-8464-77739FD67822}" destId="{05ED6F72-6C70-4608-8ACD-2D7F699E61A2}" srcOrd="0" destOrd="0" presId="urn:microsoft.com/office/officeart/2005/8/layout/hierarchy2"/>
    <dgm:cxn modelId="{521A5459-7D13-47A8-91B6-59D3508FDEBC}" type="presOf" srcId="{4DB9141B-A463-4701-BFE4-8515840F8088}" destId="{77CC258C-E0CE-4662-A978-09158D0FE607}" srcOrd="0" destOrd="0" presId="urn:microsoft.com/office/officeart/2005/8/layout/hierarchy2"/>
    <dgm:cxn modelId="{3D78237A-8CD1-4B47-BCC1-3C9A73EE3CB2}" type="presOf" srcId="{536E60C5-87C7-4973-A86E-14CB9C8653AF}" destId="{FF334C3C-7B33-4D09-8EBE-4BEF0C42CFDA}" srcOrd="0" destOrd="0" presId="urn:microsoft.com/office/officeart/2005/8/layout/hierarchy2"/>
    <dgm:cxn modelId="{F6B0088D-2D84-4971-80FD-B63F82BC355A}" type="presOf" srcId="{11C700C1-F6FD-4D38-AA80-C33BF7F0E305}" destId="{2D26E9AE-8FBC-44C6-94B8-A93FBED33221}" srcOrd="0" destOrd="0" presId="urn:microsoft.com/office/officeart/2005/8/layout/hierarchy2"/>
    <dgm:cxn modelId="{701F579D-72BA-4644-98F2-66959691D0F8}" srcId="{536E60C5-87C7-4973-A86E-14CB9C8653AF}" destId="{BEB0B386-B34C-47D4-B27D-0C626D8DA27F}" srcOrd="0" destOrd="0" parTransId="{D8381745-5230-40DE-9842-46F732860D5F}" sibTransId="{9FF4C92C-5660-46D2-A3D3-EF66E0448F0A}"/>
    <dgm:cxn modelId="{3E6C29B1-D055-41DA-9243-35A9E89CCBFF}" type="presOf" srcId="{96C746D5-D4AE-48A4-BB41-823195D8AA92}" destId="{0A24C8C8-866D-4222-8CAD-E350558216D3}" srcOrd="0" destOrd="0" presId="urn:microsoft.com/office/officeart/2005/8/layout/hierarchy2"/>
    <dgm:cxn modelId="{8CDCEBBF-0A7D-48AE-AA09-37EC996FDE04}" type="presOf" srcId="{290579BE-12C9-4819-8464-77739FD67822}" destId="{CDB5D7D3-3530-42BC-848D-C1CD489C86B9}" srcOrd="1" destOrd="0" presId="urn:microsoft.com/office/officeart/2005/8/layout/hierarchy2"/>
    <dgm:cxn modelId="{C1C201E6-B808-48D4-8BE7-F2E90CDCFD70}" type="presOf" srcId="{AFCA3B83-762E-40B9-89C1-3883D96A4752}" destId="{745AFE61-7FD5-41FF-824B-1EF9EBA0B264}" srcOrd="0" destOrd="0" presId="urn:microsoft.com/office/officeart/2005/8/layout/hierarchy2"/>
    <dgm:cxn modelId="{00F095F4-07F9-4161-9819-BB970F8B7DD0}" srcId="{BEB0B386-B34C-47D4-B27D-0C626D8DA27F}" destId="{4AE67D5E-707C-4662-AAC4-1EDB8742AC93}" srcOrd="3" destOrd="0" parTransId="{5CE12E3B-1B6E-4D3F-B678-198AB1ADB170}" sibTransId="{8DA9F943-4CAF-40F3-BFE7-DC457A6A3833}"/>
    <dgm:cxn modelId="{CF1ABBF7-F4EF-4CA5-8E81-A98920A87CE4}" srcId="{BEB0B386-B34C-47D4-B27D-0C626D8DA27F}" destId="{B5E56649-9F73-4AAF-836A-A3B9E43E6844}" srcOrd="1" destOrd="0" parTransId="{4DB9141B-A463-4701-BFE4-8515840F8088}" sibTransId="{227C4AAA-A88F-434B-9761-9D9DA93096F9}"/>
    <dgm:cxn modelId="{DEC81CF8-6E6F-4208-96AA-D711045B76F1}" type="presOf" srcId="{11C700C1-F6FD-4D38-AA80-C33BF7F0E305}" destId="{95E4D5D4-7A30-4E38-BBF3-1E37A868CCBE}" srcOrd="1" destOrd="0" presId="urn:microsoft.com/office/officeart/2005/8/layout/hierarchy2"/>
    <dgm:cxn modelId="{B6F559C1-6579-409E-99EA-8676F5747C31}" type="presParOf" srcId="{FF334C3C-7B33-4D09-8EBE-4BEF0C42CFDA}" destId="{30CD9427-9239-435F-B0F3-8793DB6D2F95}" srcOrd="0" destOrd="0" presId="urn:microsoft.com/office/officeart/2005/8/layout/hierarchy2"/>
    <dgm:cxn modelId="{E81F4708-D363-4017-9E32-0AEE2B5AB528}" type="presParOf" srcId="{30CD9427-9239-435F-B0F3-8793DB6D2F95}" destId="{742CF2E3-F9C4-470B-8F0C-5A438150A864}" srcOrd="0" destOrd="0" presId="urn:microsoft.com/office/officeart/2005/8/layout/hierarchy2"/>
    <dgm:cxn modelId="{A36E7330-391D-49C8-927A-AFB98FB1C655}" type="presParOf" srcId="{30CD9427-9239-435F-B0F3-8793DB6D2F95}" destId="{2D46C4D4-1CE8-44CD-9B19-302293830D95}" srcOrd="1" destOrd="0" presId="urn:microsoft.com/office/officeart/2005/8/layout/hierarchy2"/>
    <dgm:cxn modelId="{8D666A24-3649-45C9-A813-3776F528A164}" type="presParOf" srcId="{2D46C4D4-1CE8-44CD-9B19-302293830D95}" destId="{05ED6F72-6C70-4608-8ACD-2D7F699E61A2}" srcOrd="0" destOrd="0" presId="urn:microsoft.com/office/officeart/2005/8/layout/hierarchy2"/>
    <dgm:cxn modelId="{7AD269CD-F2C7-44FC-9897-EC5220535630}" type="presParOf" srcId="{05ED6F72-6C70-4608-8ACD-2D7F699E61A2}" destId="{CDB5D7D3-3530-42BC-848D-C1CD489C86B9}" srcOrd="0" destOrd="0" presId="urn:microsoft.com/office/officeart/2005/8/layout/hierarchy2"/>
    <dgm:cxn modelId="{E33AC4D3-B150-482D-AB7D-0349F47771E9}" type="presParOf" srcId="{2D46C4D4-1CE8-44CD-9B19-302293830D95}" destId="{1B45D5C6-001C-41E3-995A-ACBD9F8E5B0E}" srcOrd="1" destOrd="0" presId="urn:microsoft.com/office/officeart/2005/8/layout/hierarchy2"/>
    <dgm:cxn modelId="{72521DB6-4573-445B-9573-FDA78D969F35}" type="presParOf" srcId="{1B45D5C6-001C-41E3-995A-ACBD9F8E5B0E}" destId="{DB7F596C-3282-4DBA-878F-F643212C0B5A}" srcOrd="0" destOrd="0" presId="urn:microsoft.com/office/officeart/2005/8/layout/hierarchy2"/>
    <dgm:cxn modelId="{30FE574B-EEDE-4F68-851C-9AE6CBD2F2C9}" type="presParOf" srcId="{1B45D5C6-001C-41E3-995A-ACBD9F8E5B0E}" destId="{956E1BAE-EB36-4936-A779-5AF1003999BF}" srcOrd="1" destOrd="0" presId="urn:microsoft.com/office/officeart/2005/8/layout/hierarchy2"/>
    <dgm:cxn modelId="{77F10C32-59F6-45CE-B475-25F3AD3F6DC1}" type="presParOf" srcId="{2D46C4D4-1CE8-44CD-9B19-302293830D95}" destId="{77CC258C-E0CE-4662-A978-09158D0FE607}" srcOrd="2" destOrd="0" presId="urn:microsoft.com/office/officeart/2005/8/layout/hierarchy2"/>
    <dgm:cxn modelId="{57194497-DFC0-4CD5-8F90-410ED2F0ECC5}" type="presParOf" srcId="{77CC258C-E0CE-4662-A978-09158D0FE607}" destId="{DC078BA8-96C0-4CC2-9443-9BEE4A38B232}" srcOrd="0" destOrd="0" presId="urn:microsoft.com/office/officeart/2005/8/layout/hierarchy2"/>
    <dgm:cxn modelId="{98105501-ECE0-4057-AEC9-3D3D71E940AC}" type="presParOf" srcId="{2D46C4D4-1CE8-44CD-9B19-302293830D95}" destId="{43B921D3-FD01-4792-97C1-DF535554000B}" srcOrd="3" destOrd="0" presId="urn:microsoft.com/office/officeart/2005/8/layout/hierarchy2"/>
    <dgm:cxn modelId="{D87C077A-A213-4E9E-892E-3F828226BCED}" type="presParOf" srcId="{43B921D3-FD01-4792-97C1-DF535554000B}" destId="{9750F9A2-B865-44B4-8D7F-D33C3FC72E3F}" srcOrd="0" destOrd="0" presId="urn:microsoft.com/office/officeart/2005/8/layout/hierarchy2"/>
    <dgm:cxn modelId="{A4C8CB2E-29F6-4219-9C4A-A8B293B01314}" type="presParOf" srcId="{43B921D3-FD01-4792-97C1-DF535554000B}" destId="{6848BFC0-F4ED-4AA9-BFFA-9BEF97D0F4FD}" srcOrd="1" destOrd="0" presId="urn:microsoft.com/office/officeart/2005/8/layout/hierarchy2"/>
    <dgm:cxn modelId="{C8AC98CF-EA5E-406B-9790-EC958D2EF006}" type="presParOf" srcId="{2D46C4D4-1CE8-44CD-9B19-302293830D95}" destId="{2D26E9AE-8FBC-44C6-94B8-A93FBED33221}" srcOrd="4" destOrd="0" presId="urn:microsoft.com/office/officeart/2005/8/layout/hierarchy2"/>
    <dgm:cxn modelId="{DE318E5A-F0A7-47D4-8A49-037DE1ABDDC8}" type="presParOf" srcId="{2D26E9AE-8FBC-44C6-94B8-A93FBED33221}" destId="{95E4D5D4-7A30-4E38-BBF3-1E37A868CCBE}" srcOrd="0" destOrd="0" presId="urn:microsoft.com/office/officeart/2005/8/layout/hierarchy2"/>
    <dgm:cxn modelId="{62BE7004-D7D6-4DCB-84DC-470568B262D9}" type="presParOf" srcId="{2D46C4D4-1CE8-44CD-9B19-302293830D95}" destId="{FAF90084-31DD-41B6-A4F7-6DAC816FCF18}" srcOrd="5" destOrd="0" presId="urn:microsoft.com/office/officeart/2005/8/layout/hierarchy2"/>
    <dgm:cxn modelId="{7C9D45D0-1B68-4E99-B5A2-00BC5DE900FC}" type="presParOf" srcId="{FAF90084-31DD-41B6-A4F7-6DAC816FCF18}" destId="{745AFE61-7FD5-41FF-824B-1EF9EBA0B264}" srcOrd="0" destOrd="0" presId="urn:microsoft.com/office/officeart/2005/8/layout/hierarchy2"/>
    <dgm:cxn modelId="{93A4BA0D-2EF1-4393-8E2F-5BCE675B51A0}" type="presParOf" srcId="{FAF90084-31DD-41B6-A4F7-6DAC816FCF18}" destId="{A9B6B77E-9A28-4D41-A390-680F3B3B4F79}" srcOrd="1" destOrd="0" presId="urn:microsoft.com/office/officeart/2005/8/layout/hierarchy2"/>
    <dgm:cxn modelId="{16017D90-46DE-41B2-AC00-D9A05260AB9F}" type="presParOf" srcId="{2D46C4D4-1CE8-44CD-9B19-302293830D95}" destId="{D1227179-9C60-469D-82BF-F4517D525018}" srcOrd="6" destOrd="0" presId="urn:microsoft.com/office/officeart/2005/8/layout/hierarchy2"/>
    <dgm:cxn modelId="{220B741C-AE92-41E6-AB84-4D019154309F}" type="presParOf" srcId="{D1227179-9C60-469D-82BF-F4517D525018}" destId="{8B173E12-0C10-49A7-8819-C2A0E2C96410}" srcOrd="0" destOrd="0" presId="urn:microsoft.com/office/officeart/2005/8/layout/hierarchy2"/>
    <dgm:cxn modelId="{50183742-4D8F-444B-B2F1-DDECB923CF8F}" type="presParOf" srcId="{2D46C4D4-1CE8-44CD-9B19-302293830D95}" destId="{CFCCC314-2E27-4571-A11C-13C2F3A38FC1}" srcOrd="7" destOrd="0" presId="urn:microsoft.com/office/officeart/2005/8/layout/hierarchy2"/>
    <dgm:cxn modelId="{C5C10C5D-A314-46DC-8237-C973E5D82920}" type="presParOf" srcId="{CFCCC314-2E27-4571-A11C-13C2F3A38FC1}" destId="{A1183A4E-CE67-425F-A439-083A7031BCFE}" srcOrd="0" destOrd="0" presId="urn:microsoft.com/office/officeart/2005/8/layout/hierarchy2"/>
    <dgm:cxn modelId="{965A45B6-C56F-4246-8DED-4B9AF93A38CD}" type="presParOf" srcId="{CFCCC314-2E27-4571-A11C-13C2F3A38FC1}" destId="{D9DBB80D-3BAB-4992-9708-4AE70773C867}" srcOrd="1" destOrd="0" presId="urn:microsoft.com/office/officeart/2005/8/layout/hierarchy2"/>
    <dgm:cxn modelId="{B042CA93-8829-4A56-A8B7-2BDE5989E3B8}" type="presParOf" srcId="{2D46C4D4-1CE8-44CD-9B19-302293830D95}" destId="{0A24C8C8-866D-4222-8CAD-E350558216D3}" srcOrd="8" destOrd="0" presId="urn:microsoft.com/office/officeart/2005/8/layout/hierarchy2"/>
    <dgm:cxn modelId="{246DA23A-0BA3-4B6E-B55C-033AC01569A2}" type="presParOf" srcId="{0A24C8C8-866D-4222-8CAD-E350558216D3}" destId="{24A2F0E9-25E7-4B52-9690-FA65A1195C18}" srcOrd="0" destOrd="0" presId="urn:microsoft.com/office/officeart/2005/8/layout/hierarchy2"/>
    <dgm:cxn modelId="{9631D3AE-8B08-4CA7-A3D3-E06193FD4EAB}" type="presParOf" srcId="{2D46C4D4-1CE8-44CD-9B19-302293830D95}" destId="{2C5E81AC-890E-4082-99C8-6C69DDCCB410}" srcOrd="9" destOrd="0" presId="urn:microsoft.com/office/officeart/2005/8/layout/hierarchy2"/>
    <dgm:cxn modelId="{1E5D3372-54DF-4380-BD9F-9C2B43ECACC4}" type="presParOf" srcId="{2C5E81AC-890E-4082-99C8-6C69DDCCB410}" destId="{A73F4165-FE1A-4C82-A54D-03D61C5A9395}" srcOrd="0" destOrd="0" presId="urn:microsoft.com/office/officeart/2005/8/layout/hierarchy2"/>
    <dgm:cxn modelId="{6CBE398E-8F1A-4067-9AF8-AB1FBDF6B445}" type="presParOf" srcId="{2C5E81AC-890E-4082-99C8-6C69DDCCB410}" destId="{395C4542-EC62-4267-A1B3-C90AF591E3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A3499-1206-47C7-8962-A7ADF4483AB0}">
      <dsp:nvSpPr>
        <dsp:cNvPr id="0" name=""/>
        <dsp:cNvSpPr/>
      </dsp:nvSpPr>
      <dsp:spPr>
        <a:xfrm>
          <a:off x="2634259" y="1934307"/>
          <a:ext cx="349524" cy="1665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762" y="0"/>
              </a:lnTo>
              <a:lnTo>
                <a:pt x="174762" y="1665035"/>
              </a:lnTo>
              <a:lnTo>
                <a:pt x="349524" y="16650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2766488" y="2724291"/>
        <a:ext cx="85066" cy="85066"/>
      </dsp:txXfrm>
    </dsp:sp>
    <dsp:sp modelId="{1795B1C9-65A6-442D-A45A-64EFB5B12AD7}">
      <dsp:nvSpPr>
        <dsp:cNvPr id="0" name=""/>
        <dsp:cNvSpPr/>
      </dsp:nvSpPr>
      <dsp:spPr>
        <a:xfrm>
          <a:off x="2634259" y="1934307"/>
          <a:ext cx="349524" cy="999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762" y="0"/>
              </a:lnTo>
              <a:lnTo>
                <a:pt x="174762" y="999021"/>
              </a:lnTo>
              <a:lnTo>
                <a:pt x="349524" y="9990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782561" y="2407357"/>
        <a:ext cx="52920" cy="52920"/>
      </dsp:txXfrm>
    </dsp:sp>
    <dsp:sp modelId="{2CD3509C-7AAC-4D75-A822-2F36ADD9A0C7}">
      <dsp:nvSpPr>
        <dsp:cNvPr id="0" name=""/>
        <dsp:cNvSpPr/>
      </dsp:nvSpPr>
      <dsp:spPr>
        <a:xfrm>
          <a:off x="6532171" y="2221594"/>
          <a:ext cx="3495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524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6698195" y="2258576"/>
        <a:ext cx="17476" cy="17476"/>
      </dsp:txXfrm>
    </dsp:sp>
    <dsp:sp modelId="{1305320C-CC21-4DC2-9F58-BD76D61EA3A7}">
      <dsp:nvSpPr>
        <dsp:cNvPr id="0" name=""/>
        <dsp:cNvSpPr/>
      </dsp:nvSpPr>
      <dsp:spPr>
        <a:xfrm>
          <a:off x="2634259" y="1934307"/>
          <a:ext cx="349524" cy="33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762" y="0"/>
              </a:lnTo>
              <a:lnTo>
                <a:pt x="174762" y="333007"/>
              </a:lnTo>
              <a:lnTo>
                <a:pt x="349524" y="3330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796952" y="2088741"/>
        <a:ext cx="24138" cy="24138"/>
      </dsp:txXfrm>
    </dsp:sp>
    <dsp:sp modelId="{44A92F43-5935-4AB3-8C83-7B1A105D8F12}">
      <dsp:nvSpPr>
        <dsp:cNvPr id="0" name=""/>
        <dsp:cNvSpPr/>
      </dsp:nvSpPr>
      <dsp:spPr>
        <a:xfrm>
          <a:off x="9068180" y="1601299"/>
          <a:ext cx="349524" cy="66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762" y="0"/>
              </a:lnTo>
              <a:lnTo>
                <a:pt x="174762" y="666014"/>
              </a:lnTo>
              <a:lnTo>
                <a:pt x="349524" y="6660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9224138" y="1915503"/>
        <a:ext cx="37607" cy="37607"/>
      </dsp:txXfrm>
    </dsp:sp>
    <dsp:sp modelId="{5C734DD9-C8EC-46D4-B658-D146263935DC}">
      <dsp:nvSpPr>
        <dsp:cNvPr id="0" name=""/>
        <dsp:cNvSpPr/>
      </dsp:nvSpPr>
      <dsp:spPr>
        <a:xfrm>
          <a:off x="9068180" y="1555579"/>
          <a:ext cx="3495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524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9234204" y="1592561"/>
        <a:ext cx="17476" cy="17476"/>
      </dsp:txXfrm>
    </dsp:sp>
    <dsp:sp modelId="{2E47C358-B96F-4EC0-B8C3-E954CF599909}">
      <dsp:nvSpPr>
        <dsp:cNvPr id="0" name=""/>
        <dsp:cNvSpPr/>
      </dsp:nvSpPr>
      <dsp:spPr>
        <a:xfrm>
          <a:off x="9068180" y="935285"/>
          <a:ext cx="349524" cy="666014"/>
        </a:xfrm>
        <a:custGeom>
          <a:avLst/>
          <a:gdLst/>
          <a:ahLst/>
          <a:cxnLst/>
          <a:rect l="0" t="0" r="0" b="0"/>
          <a:pathLst>
            <a:path>
              <a:moveTo>
                <a:pt x="0" y="666014"/>
              </a:moveTo>
              <a:lnTo>
                <a:pt x="174762" y="666014"/>
              </a:lnTo>
              <a:lnTo>
                <a:pt x="174762" y="0"/>
              </a:lnTo>
              <a:lnTo>
                <a:pt x="349524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9224138" y="1249488"/>
        <a:ext cx="37607" cy="37607"/>
      </dsp:txXfrm>
    </dsp:sp>
    <dsp:sp modelId="{624D58AA-95E8-4237-9257-3FC7537EC72B}">
      <dsp:nvSpPr>
        <dsp:cNvPr id="0" name=""/>
        <dsp:cNvSpPr/>
      </dsp:nvSpPr>
      <dsp:spPr>
        <a:xfrm>
          <a:off x="6532171" y="1555579"/>
          <a:ext cx="3495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524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6698195" y="1592561"/>
        <a:ext cx="17476" cy="17476"/>
      </dsp:txXfrm>
    </dsp:sp>
    <dsp:sp modelId="{8303B9C1-DC62-4340-A76D-450DE7709733}">
      <dsp:nvSpPr>
        <dsp:cNvPr id="0" name=""/>
        <dsp:cNvSpPr/>
      </dsp:nvSpPr>
      <dsp:spPr>
        <a:xfrm>
          <a:off x="2634259" y="1601299"/>
          <a:ext cx="349524" cy="333007"/>
        </a:xfrm>
        <a:custGeom>
          <a:avLst/>
          <a:gdLst/>
          <a:ahLst/>
          <a:cxnLst/>
          <a:rect l="0" t="0" r="0" b="0"/>
          <a:pathLst>
            <a:path>
              <a:moveTo>
                <a:pt x="0" y="333007"/>
              </a:moveTo>
              <a:lnTo>
                <a:pt x="174762" y="333007"/>
              </a:lnTo>
              <a:lnTo>
                <a:pt x="174762" y="0"/>
              </a:lnTo>
              <a:lnTo>
                <a:pt x="34952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796952" y="1755734"/>
        <a:ext cx="24138" cy="24138"/>
      </dsp:txXfrm>
    </dsp:sp>
    <dsp:sp modelId="{8A680348-B742-4C84-BC56-5C40263D060A}">
      <dsp:nvSpPr>
        <dsp:cNvPr id="0" name=""/>
        <dsp:cNvSpPr/>
      </dsp:nvSpPr>
      <dsp:spPr>
        <a:xfrm>
          <a:off x="6532171" y="223551"/>
          <a:ext cx="3495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524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6698195" y="260533"/>
        <a:ext cx="17476" cy="17476"/>
      </dsp:txXfrm>
    </dsp:sp>
    <dsp:sp modelId="{3D579CD2-DBD7-4B65-884E-85E1B3357353}">
      <dsp:nvSpPr>
        <dsp:cNvPr id="0" name=""/>
        <dsp:cNvSpPr/>
      </dsp:nvSpPr>
      <dsp:spPr>
        <a:xfrm>
          <a:off x="2634259" y="269271"/>
          <a:ext cx="349524" cy="1665035"/>
        </a:xfrm>
        <a:custGeom>
          <a:avLst/>
          <a:gdLst/>
          <a:ahLst/>
          <a:cxnLst/>
          <a:rect l="0" t="0" r="0" b="0"/>
          <a:pathLst>
            <a:path>
              <a:moveTo>
                <a:pt x="0" y="1665035"/>
              </a:moveTo>
              <a:lnTo>
                <a:pt x="174762" y="1665035"/>
              </a:lnTo>
              <a:lnTo>
                <a:pt x="174762" y="0"/>
              </a:lnTo>
              <a:lnTo>
                <a:pt x="34952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2766488" y="1059255"/>
        <a:ext cx="85066" cy="85066"/>
      </dsp:txXfrm>
    </dsp:sp>
    <dsp:sp modelId="{F79581DB-D0AE-4EC7-A3E9-7A8A7097DF96}">
      <dsp:nvSpPr>
        <dsp:cNvPr id="0" name=""/>
        <dsp:cNvSpPr/>
      </dsp:nvSpPr>
      <dsp:spPr>
        <a:xfrm rot="16200000">
          <a:off x="965718" y="1667901"/>
          <a:ext cx="2804270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vert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古文獻學</a:t>
          </a:r>
        </a:p>
      </dsp:txBody>
      <dsp:txXfrm>
        <a:off x="965718" y="1667901"/>
        <a:ext cx="2804270" cy="532811"/>
      </dsp:txXfrm>
    </dsp:sp>
    <dsp:sp modelId="{535E9E69-30B6-4A78-9C8C-B0A81F6804AE}">
      <dsp:nvSpPr>
        <dsp:cNvPr id="0" name=""/>
        <dsp:cNvSpPr/>
      </dsp:nvSpPr>
      <dsp:spPr>
        <a:xfrm>
          <a:off x="2983783" y="2865"/>
          <a:ext cx="3548388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目錄學</a:t>
          </a: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（古籍的記錄）</a:t>
          </a:r>
        </a:p>
      </dsp:txBody>
      <dsp:txXfrm>
        <a:off x="2983783" y="2865"/>
        <a:ext cx="3548388" cy="532811"/>
      </dsp:txXfrm>
    </dsp:sp>
    <dsp:sp modelId="{9911DE57-35BE-44BC-88B9-90C47A778AB7}">
      <dsp:nvSpPr>
        <dsp:cNvPr id="0" name=""/>
        <dsp:cNvSpPr/>
      </dsp:nvSpPr>
      <dsp:spPr>
        <a:xfrm>
          <a:off x="6881696" y="2865"/>
          <a:ext cx="2160007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中國古代藏書史</a:t>
          </a:r>
        </a:p>
      </dsp:txBody>
      <dsp:txXfrm>
        <a:off x="6881696" y="2865"/>
        <a:ext cx="2160007" cy="532811"/>
      </dsp:txXfrm>
    </dsp:sp>
    <dsp:sp modelId="{AAF72DB9-1CFB-4ADE-9B95-DFB1C315DACE}">
      <dsp:nvSpPr>
        <dsp:cNvPr id="0" name=""/>
        <dsp:cNvSpPr/>
      </dsp:nvSpPr>
      <dsp:spPr>
        <a:xfrm>
          <a:off x="2983783" y="1334894"/>
          <a:ext cx="3548388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版本學</a:t>
          </a: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（古籍的形式）</a:t>
          </a:r>
        </a:p>
      </dsp:txBody>
      <dsp:txXfrm>
        <a:off x="2983783" y="1334894"/>
        <a:ext cx="3548388" cy="532811"/>
      </dsp:txXfrm>
    </dsp:sp>
    <dsp:sp modelId="{1E1478B9-77A9-4342-9EA0-EEB52A38141A}">
      <dsp:nvSpPr>
        <dsp:cNvPr id="0" name=""/>
        <dsp:cNvSpPr/>
      </dsp:nvSpPr>
      <dsp:spPr>
        <a:xfrm>
          <a:off x="6881696" y="1334894"/>
          <a:ext cx="2186484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中國圖書發展史</a:t>
          </a:r>
        </a:p>
      </dsp:txBody>
      <dsp:txXfrm>
        <a:off x="6881696" y="1334894"/>
        <a:ext cx="2186484" cy="532811"/>
      </dsp:txXfrm>
    </dsp:sp>
    <dsp:sp modelId="{119B2762-FF58-4AA7-BC7D-56532715B171}">
      <dsp:nvSpPr>
        <dsp:cNvPr id="0" name=""/>
        <dsp:cNvSpPr/>
      </dsp:nvSpPr>
      <dsp:spPr>
        <a:xfrm>
          <a:off x="9417704" y="668879"/>
          <a:ext cx="1802951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中國印刷史</a:t>
          </a:r>
        </a:p>
      </dsp:txBody>
      <dsp:txXfrm>
        <a:off x="9417704" y="668879"/>
        <a:ext cx="1802951" cy="532811"/>
      </dsp:txXfrm>
    </dsp:sp>
    <dsp:sp modelId="{AAB56CFF-B1E1-4C7F-A0D4-7E5CA94E0293}">
      <dsp:nvSpPr>
        <dsp:cNvPr id="0" name=""/>
        <dsp:cNvSpPr/>
      </dsp:nvSpPr>
      <dsp:spPr>
        <a:xfrm>
          <a:off x="9417704" y="1334894"/>
          <a:ext cx="1802951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中國出版史</a:t>
          </a:r>
        </a:p>
      </dsp:txBody>
      <dsp:txXfrm>
        <a:off x="9417704" y="1334894"/>
        <a:ext cx="1802951" cy="532811"/>
      </dsp:txXfrm>
    </dsp:sp>
    <dsp:sp modelId="{315E8335-6836-442D-8E1C-7BCCF0498E97}">
      <dsp:nvSpPr>
        <dsp:cNvPr id="0" name=""/>
        <dsp:cNvSpPr/>
      </dsp:nvSpPr>
      <dsp:spPr>
        <a:xfrm>
          <a:off x="9417704" y="2000908"/>
          <a:ext cx="1802951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古籍編纂史</a:t>
          </a:r>
        </a:p>
      </dsp:txBody>
      <dsp:txXfrm>
        <a:off x="9417704" y="2000908"/>
        <a:ext cx="1802951" cy="532811"/>
      </dsp:txXfrm>
    </dsp:sp>
    <dsp:sp modelId="{AF8B2134-5B58-40B3-8DBB-F75502CE96A0}">
      <dsp:nvSpPr>
        <dsp:cNvPr id="0" name=""/>
        <dsp:cNvSpPr/>
      </dsp:nvSpPr>
      <dsp:spPr>
        <a:xfrm>
          <a:off x="2983783" y="2000908"/>
          <a:ext cx="3548388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校勘學</a:t>
          </a: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（文字的正確）</a:t>
          </a:r>
        </a:p>
      </dsp:txBody>
      <dsp:txXfrm>
        <a:off x="2983783" y="2000908"/>
        <a:ext cx="3548388" cy="532811"/>
      </dsp:txXfrm>
    </dsp:sp>
    <dsp:sp modelId="{47148BC4-043D-4EC3-895B-2929016B3997}">
      <dsp:nvSpPr>
        <dsp:cNvPr id="0" name=""/>
        <dsp:cNvSpPr/>
      </dsp:nvSpPr>
      <dsp:spPr>
        <a:xfrm>
          <a:off x="6881696" y="2000908"/>
          <a:ext cx="2160007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訓詁學</a:t>
          </a:r>
          <a:r>
            <a:rPr lang="zh-TW" altLang="en-US" sz="18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（解釋正確）</a:t>
          </a:r>
        </a:p>
      </dsp:txBody>
      <dsp:txXfrm>
        <a:off x="6881696" y="2000908"/>
        <a:ext cx="2160007" cy="532811"/>
      </dsp:txXfrm>
    </dsp:sp>
    <dsp:sp modelId="{135E469D-8D86-4387-97D8-5221AA24C7D1}">
      <dsp:nvSpPr>
        <dsp:cNvPr id="0" name=""/>
        <dsp:cNvSpPr/>
      </dsp:nvSpPr>
      <dsp:spPr>
        <a:xfrm>
          <a:off x="2983783" y="2666922"/>
          <a:ext cx="3548388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輯佚學</a:t>
          </a: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（散失與求尋）</a:t>
          </a:r>
        </a:p>
      </dsp:txBody>
      <dsp:txXfrm>
        <a:off x="2983783" y="2666922"/>
        <a:ext cx="3548388" cy="532811"/>
      </dsp:txXfrm>
    </dsp:sp>
    <dsp:sp modelId="{8352B977-5EA5-4056-B498-169EEAF2C01E}">
      <dsp:nvSpPr>
        <dsp:cNvPr id="0" name=""/>
        <dsp:cNvSpPr/>
      </dsp:nvSpPr>
      <dsp:spPr>
        <a:xfrm>
          <a:off x="2983783" y="3332937"/>
          <a:ext cx="3548388" cy="532811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辨偽學</a:t>
          </a:r>
          <a:r>
            <a:rPr lang="zh-TW" altLang="en-US" sz="2000" b="1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（內容的真偽）</a:t>
          </a:r>
        </a:p>
      </dsp:txBody>
      <dsp:txXfrm>
        <a:off x="2983783" y="3332937"/>
        <a:ext cx="3548388" cy="532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CF2E3-F9C4-470B-8F0C-5A438150A864}">
      <dsp:nvSpPr>
        <dsp:cNvPr id="0" name=""/>
        <dsp:cNvSpPr/>
      </dsp:nvSpPr>
      <dsp:spPr>
        <a:xfrm>
          <a:off x="353925" y="1840854"/>
          <a:ext cx="3152598" cy="79885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漢代官府藏書</a:t>
          </a:r>
        </a:p>
      </dsp:txBody>
      <dsp:txXfrm>
        <a:off x="377323" y="1864252"/>
        <a:ext cx="3105802" cy="752054"/>
      </dsp:txXfrm>
    </dsp:sp>
    <dsp:sp modelId="{05ED6F72-6C70-4608-8ACD-2D7F699E61A2}">
      <dsp:nvSpPr>
        <dsp:cNvPr id="0" name=""/>
        <dsp:cNvSpPr/>
      </dsp:nvSpPr>
      <dsp:spPr>
        <a:xfrm rot="17350740">
          <a:off x="2853400" y="1305555"/>
          <a:ext cx="194532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45327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3777430" y="1272968"/>
        <a:ext cx="97266" cy="97266"/>
      </dsp:txXfrm>
    </dsp:sp>
    <dsp:sp modelId="{DB7F596C-3282-4DBA-878F-F643212C0B5A}">
      <dsp:nvSpPr>
        <dsp:cNvPr id="0" name=""/>
        <dsp:cNvSpPr/>
      </dsp:nvSpPr>
      <dsp:spPr>
        <a:xfrm>
          <a:off x="4145603" y="3499"/>
          <a:ext cx="3661529" cy="79885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整理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（去其重複）</a:t>
          </a:r>
          <a:endParaRPr lang="zh-TW" altLang="en-US" sz="23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69001" y="26897"/>
        <a:ext cx="3614733" cy="752054"/>
      </dsp:txXfrm>
    </dsp:sp>
    <dsp:sp modelId="{77CC258C-E0CE-4662-A978-09158D0FE607}">
      <dsp:nvSpPr>
        <dsp:cNvPr id="0" name=""/>
        <dsp:cNvSpPr/>
      </dsp:nvSpPr>
      <dsp:spPr>
        <a:xfrm rot="18289469">
          <a:off x="3266512" y="1764894"/>
          <a:ext cx="111910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9103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798086" y="1752963"/>
        <a:ext cx="55955" cy="55955"/>
      </dsp:txXfrm>
    </dsp:sp>
    <dsp:sp modelId="{9750F9A2-B865-44B4-8D7F-D33C3FC72E3F}">
      <dsp:nvSpPr>
        <dsp:cNvPr id="0" name=""/>
        <dsp:cNvSpPr/>
      </dsp:nvSpPr>
      <dsp:spPr>
        <a:xfrm>
          <a:off x="4145603" y="922176"/>
          <a:ext cx="3661529" cy="79885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校勘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（去其是非）</a:t>
          </a:r>
        </a:p>
      </dsp:txBody>
      <dsp:txXfrm>
        <a:off x="4169001" y="945574"/>
        <a:ext cx="3614733" cy="752054"/>
      </dsp:txXfrm>
    </dsp:sp>
    <dsp:sp modelId="{2D26E9AE-8FBC-44C6-94B8-A93FBED33221}">
      <dsp:nvSpPr>
        <dsp:cNvPr id="0" name=""/>
        <dsp:cNvSpPr/>
      </dsp:nvSpPr>
      <dsp:spPr>
        <a:xfrm>
          <a:off x="3506523" y="2224233"/>
          <a:ext cx="63908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39080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810086" y="2224302"/>
        <a:ext cx="31954" cy="31954"/>
      </dsp:txXfrm>
    </dsp:sp>
    <dsp:sp modelId="{745AFE61-7FD5-41FF-824B-1EF9EBA0B264}">
      <dsp:nvSpPr>
        <dsp:cNvPr id="0" name=""/>
        <dsp:cNvSpPr/>
      </dsp:nvSpPr>
      <dsp:spPr>
        <a:xfrm>
          <a:off x="4145603" y="1840854"/>
          <a:ext cx="3661529" cy="79885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錄目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（條其篇目）</a:t>
          </a:r>
        </a:p>
      </dsp:txBody>
      <dsp:txXfrm>
        <a:off x="4169001" y="1864252"/>
        <a:ext cx="3614733" cy="752054"/>
      </dsp:txXfrm>
    </dsp:sp>
    <dsp:sp modelId="{D1227179-9C60-469D-82BF-F4517D525018}">
      <dsp:nvSpPr>
        <dsp:cNvPr id="0" name=""/>
        <dsp:cNvSpPr/>
      </dsp:nvSpPr>
      <dsp:spPr>
        <a:xfrm rot="3310531">
          <a:off x="3266512" y="2683571"/>
          <a:ext cx="111910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9103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798086" y="2671640"/>
        <a:ext cx="55955" cy="55955"/>
      </dsp:txXfrm>
    </dsp:sp>
    <dsp:sp modelId="{A1183A4E-CE67-425F-A439-083A7031BCFE}">
      <dsp:nvSpPr>
        <dsp:cNvPr id="0" name=""/>
        <dsp:cNvSpPr/>
      </dsp:nvSpPr>
      <dsp:spPr>
        <a:xfrm>
          <a:off x="4145603" y="2759532"/>
          <a:ext cx="3661529" cy="79885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提要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（撮其旨要）</a:t>
          </a:r>
        </a:p>
      </dsp:txBody>
      <dsp:txXfrm>
        <a:off x="4169001" y="2782930"/>
        <a:ext cx="3614733" cy="752054"/>
      </dsp:txXfrm>
    </dsp:sp>
    <dsp:sp modelId="{0A24C8C8-866D-4222-8CAD-E350558216D3}">
      <dsp:nvSpPr>
        <dsp:cNvPr id="0" name=""/>
        <dsp:cNvSpPr/>
      </dsp:nvSpPr>
      <dsp:spPr>
        <a:xfrm rot="4249260">
          <a:off x="2853400" y="3142910"/>
          <a:ext cx="194532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45327" y="16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3777430" y="3110323"/>
        <a:ext cx="97266" cy="97266"/>
      </dsp:txXfrm>
    </dsp:sp>
    <dsp:sp modelId="{A73F4165-FE1A-4C82-A54D-03D61C5A9395}">
      <dsp:nvSpPr>
        <dsp:cNvPr id="0" name=""/>
        <dsp:cNvSpPr/>
      </dsp:nvSpPr>
      <dsp:spPr>
        <a:xfrm>
          <a:off x="4145603" y="3678209"/>
          <a:ext cx="5460396" cy="798850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錄而奏之</a:t>
          </a:r>
          <a:r>
            <a:rPr lang="zh-TW" altLang="en-US" sz="3200" kern="1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（錄、略別行）</a:t>
          </a:r>
        </a:p>
      </dsp:txBody>
      <dsp:txXfrm>
        <a:off x="4169001" y="3701607"/>
        <a:ext cx="5413600" cy="752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1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3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78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59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88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21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83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56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92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39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51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889424-0FEE-469E-BD2F-347942F3E5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77C41C-F363-4D7E-80DE-451AE0E63D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4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t21027@ntnu.edu.tw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5B2907-DF95-41D1-861F-078AA46EF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013" y="-798915"/>
            <a:ext cx="10058400" cy="461738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「辨章學術，考鏡源流」</a:t>
            </a:r>
            <a:br>
              <a:rPr lang="en-US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中國目錄學縱橫談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6E2F5E-B853-4339-960F-2EC836FD5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518" y="4396353"/>
            <a:ext cx="10058400" cy="11430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altLang="zh-TW" dirty="0"/>
          </a:p>
          <a:p>
            <a:pPr algn="ctr"/>
            <a:r>
              <a:rPr lang="zh-TW" altLang="en-US" sz="4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賴貴三（屯如，仁叔</a:t>
            </a:r>
            <a:r>
              <a:rPr lang="zh-TW" altLang="en-US" sz="45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TW" sz="45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5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國立臺灣師範大學國文學系教授</a:t>
            </a:r>
          </a:p>
        </p:txBody>
      </p:sp>
    </p:spTree>
    <p:extLst>
      <p:ext uri="{BB962C8B-B14F-4D97-AF65-F5344CB8AC3E}">
        <p14:creationId xmlns:p14="http://schemas.microsoft.com/office/powerpoint/2010/main" val="39487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全州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剛庵宋成鏞先生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對聯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「快日明窗閒試墨，寒泉古鼎自烹茶」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409589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959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金炳基教授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惠贈全州韓紙書隸紀念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71" y="1846263"/>
            <a:ext cx="5674783" cy="4022725"/>
          </a:xfrm>
        </p:spPr>
      </p:pic>
    </p:spTree>
    <p:extLst>
      <p:ext uri="{BB962C8B-B14F-4D97-AF65-F5344CB8AC3E}">
        <p14:creationId xmlns:p14="http://schemas.microsoft.com/office/powerpoint/2010/main" val="57704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8747" y="-33993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中華學術體系表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8746" y="134620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請打啟另一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ppt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42" y="1299991"/>
            <a:ext cx="3525543" cy="55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D6DE9F-E3FB-45E8-A363-C79303D5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426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簡報內容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7DF984-B626-44C9-978F-3B3A02A4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536702" cy="4725663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李曰剛教授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簡介與論著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學習目錄學的意義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目錄學的認識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 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一、釋義   二、範疇   三、定義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● 目錄學的起源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一、前言   二、劉向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別錄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三、劉歆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七略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四、劉向、劉歆父子業績</a:t>
            </a:r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● 知名目錄書介紹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  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一、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漢書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藝文志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隋書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經籍志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現代常用目錄書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結語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825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887007-5CDE-45BE-9A81-6995CF56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87530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李曰剛</a:t>
            </a:r>
            <a:r>
              <a:rPr lang="zh-TW" alt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6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1906-1985</a:t>
            </a:r>
            <a:r>
              <a:rPr lang="zh-TW" alt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9CA843-ABEB-4FD2-B942-A7ABBB4A9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470660"/>
          </a:xfrm>
        </p:spPr>
        <p:txBody>
          <a:bodyPr/>
          <a:lstStyle/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● 曾任：國立臺灣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師範大學文學院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國文學系系主任兼國文研究所所長</a:t>
            </a: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● 研究專長：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文心雕龍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、中國文學史、國文教學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學術論著：</a:t>
            </a:r>
            <a:r>
              <a:rPr lang="en-US" altLang="zh-TW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國學導讀</a:t>
            </a:r>
            <a:r>
              <a:rPr lang="en-US" altLang="zh-TW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中國文學史</a:t>
            </a:r>
            <a:r>
              <a:rPr lang="en-US" altLang="zh-TW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中國目錄學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  <a:endParaRPr lang="en-US" altLang="zh-TW" sz="3600" dirty="0">
              <a:solidFill>
                <a:srgbClr val="000000">
                  <a:lumMod val="75000"/>
                  <a:lumOff val="2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10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8BDE7C-A52A-43DC-9A5D-29CF70AD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13" y="151137"/>
            <a:ext cx="10058400" cy="110193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論著</a:t>
            </a:r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17DE8B42-442C-4B6D-AEB2-1E142896B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69" y="1781224"/>
            <a:ext cx="2730975" cy="3691084"/>
          </a:xfr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55937A4-E68F-4414-83D2-C43E69E91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9" t="21342" r="5127" b="19994"/>
          <a:stretch/>
        </p:blipFill>
        <p:spPr>
          <a:xfrm>
            <a:off x="8792046" y="1781224"/>
            <a:ext cx="3405345" cy="3600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C48EF1D9-092B-4F12-B6A4-E859C2FAE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07" y="1826766"/>
            <a:ext cx="2794501" cy="360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C1F3099E-BC4E-4B62-AF01-8D19D9F42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t="12962" r="21555" b="16307"/>
          <a:stretch/>
        </p:blipFill>
        <p:spPr>
          <a:xfrm>
            <a:off x="36802" y="1826766"/>
            <a:ext cx="271448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0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381684-028A-43CE-8E7F-E478F1CE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學習目錄學的意義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7B897D-078F-419F-AC42-0B244A8CE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4000" dirty="0"/>
          </a:p>
          <a:p>
            <a:endParaRPr lang="en-US" altLang="zh-TW" sz="4000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67" y="2144838"/>
            <a:ext cx="5274425" cy="39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9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89FF83-5CB7-41F5-AB2E-74581ABBA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273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學習目錄學的意義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C6FD5D-9031-4D8A-9D04-5A62BBEE1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550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中國傳統學術研究的基礎在「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在古代，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兼有「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文獻與文化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」的概念，中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國文化是以儒家思想為主流，而儒家非常重視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經典，所以中國文化也可說是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經典的文化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周易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，十三經之一。原為卜筮書，保存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不少歷史事實，並與人生經驗結合，涉及生命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與自然發展的規律，總結出人對事、對自然的原則。</a:t>
            </a:r>
          </a:p>
        </p:txBody>
      </p:sp>
    </p:spTree>
    <p:extLst>
      <p:ext uri="{BB962C8B-B14F-4D97-AF65-F5344CB8AC3E}">
        <p14:creationId xmlns:p14="http://schemas.microsoft.com/office/powerpoint/2010/main" val="349451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35557-62CB-4E52-BE8E-79C9DC7F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5366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學習目錄學的意義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AC618D-A15A-48F6-98C4-1C61BDF88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8276"/>
            <a:ext cx="10058400" cy="438625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再從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文本的角度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來看，任何文學或歷史的研究，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都必須要以文本的證據為基礎，才能建立理論，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或獲得結論。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而文本本身在流傳及保存的過程，或多或少都有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所變化，甚至會影響到研究的成果。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周易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，都有傳世文獻王弼本與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出土文獻馬王堆帛書本。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061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155775-ED2A-4884-B552-D51D3B87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0789D69-3883-4752-AAA2-D6F269E97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/>
          <a:stretch/>
        </p:blipFill>
        <p:spPr>
          <a:xfrm>
            <a:off x="0" y="-67403"/>
            <a:ext cx="5275385" cy="692540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DE13047-FCEB-4E3E-A1A2-CB80B6E49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16" y="815926"/>
            <a:ext cx="6763984" cy="49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C6EE09-D3AB-4C17-B33E-61079361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47" y="25104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全羅北道高敞郡雅山面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禪雲寺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」茶堂留影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FE5504-A34F-464B-9A19-9DFAB17FE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" y="1845733"/>
            <a:ext cx="12163864" cy="4498795"/>
          </a:xfrm>
        </p:spPr>
        <p:txBody>
          <a:bodyPr>
            <a:normAutofit/>
          </a:bodyPr>
          <a:lstStyle/>
          <a:p>
            <a:pPr algn="just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● 現職：國立臺灣師範大學國文學系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教授兼系主任</a:t>
            </a:r>
          </a:p>
          <a:p>
            <a:pPr algn="just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● 學歷：國立臺灣師範大學文學博士</a:t>
            </a:r>
          </a:p>
          <a:p>
            <a:pPr algn="just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● 研究專長：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學、中國經學、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國際漢學、文字學、訓詁學、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文獻學等。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44CB62-32F7-4E07-B0C0-E157E3795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54" y="1264398"/>
            <a:ext cx="3680879" cy="49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452C52-1A23-4E46-AAEC-216CB0D4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966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學習目錄學的意義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9BE038-A6ED-4BFF-AE12-7861B186A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17441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因此，在搜尋與選擇文本時，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版本學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就是很重要的工具了。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事實上，經典就是被特別挑選過而流傳久遠的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文本。可以這麼說：「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經典、文獻、文本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」三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者的本質是完全一樣的，只是研究者對待他們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的態度不一樣。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528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590F2E-6B89-4D0F-9886-F569FAF6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3464"/>
          </a:xfrm>
        </p:spPr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學習目錄學的意義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1F2EF8-ACA7-4353-8A97-0F009FD79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沒有電腦的時代，人們如何找書？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靠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人腦記憶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、靠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目錄書籍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、靠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翻檢卡片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假使，在今日世界，有一天沒有電了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670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600D39-908C-4D92-AB7A-1F567009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13" y="286604"/>
            <a:ext cx="10058400" cy="1144264"/>
          </a:xfrm>
        </p:spPr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學習目錄學的意義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69F4B2-9518-4640-BC2A-715DA8F2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：認識中國學術的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整體內容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指南針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：幫助找到研究的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：幫助找到研究的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方法與途徑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701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8B7FAF-F3B7-48C4-AF8D-336834D3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學習目錄學的意義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BFBA80-BFE5-4719-936E-4A216986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由目錄書，擴及到各學科學問，通往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學術史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思想史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章學誠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校讎通義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》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：「校讎之義，蓋自劉向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父子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部次條別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，將以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辨章學術，考鏡源流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。非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深明於道術精微，群言得失之故者，不足以與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此。」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1632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477192-E4D4-40C9-AB88-403A046B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學習目錄學的意義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C7866C-CBF0-4A5F-A26F-88032F51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4389"/>
          </a:xfrm>
        </p:spPr>
        <p:txBody>
          <a:bodyPr/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古文獻學學科結構圖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6723E3A2-3F69-4304-ABDE-82C048A44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178503"/>
              </p:ext>
            </p:extLst>
          </p:nvPr>
        </p:nvGraphicFramePr>
        <p:xfrm>
          <a:off x="-492369" y="2391508"/>
          <a:ext cx="13322104" cy="386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19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41701B-0338-4AC3-9113-51A9CBC4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2664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B45283-7349-4BD8-8110-5F651AACB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一、釋義   </a:t>
            </a:r>
            <a:endParaRPr lang="en-US" altLang="zh-TW" sz="40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二、範疇   </a:t>
            </a:r>
            <a:endParaRPr lang="en-US" altLang="zh-TW" sz="40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三、定義</a:t>
            </a:r>
            <a:endParaRPr lang="en-US" altLang="zh-TW" sz="4000" dirty="0"/>
          </a:p>
          <a:p>
            <a:pPr algn="ctr"/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498500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F7271-3B6D-4747-B500-AEC925A7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813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釋義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E0FA4D-A10B-41EA-86BC-949991206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775852" cy="4414389"/>
          </a:xfrm>
        </p:spPr>
        <p:txBody>
          <a:bodyPr>
            <a:normAutofit fontScale="62500" lnSpcReduction="2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釋「</a:t>
            </a:r>
            <a:r>
              <a:rPr lang="zh-TW" altLang="en-US" sz="3600" b="1" i="0" u="none" strike="noStrike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600" b="0" i="0" u="none" strike="noStrike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zh-TW" altLang="en-US" sz="40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目之本義為「</a:t>
            </a:r>
            <a:r>
              <a:rPr lang="zh-TW" altLang="en-US" sz="36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人眼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」。</a:t>
            </a:r>
            <a:endParaRPr lang="en-US" altLang="zh-TW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altLang="zh-TW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 </a:t>
            </a:r>
            <a:r>
              <a:rPr lang="en-US" altLang="zh-TW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說文</a:t>
            </a:r>
            <a:r>
              <a:rPr lang="en-US" altLang="zh-TW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：「目，人眼也，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象形，重瞳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子也。」</a:t>
            </a:r>
            <a:endParaRPr lang="en-US" altLang="zh-TW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TW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類比為「樹木結幹之處」。</a:t>
            </a:r>
            <a:endParaRPr lang="en-US" altLang="zh-TW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zh-TW" altLang="en-US" sz="4000" b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TW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3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引申為「名物之多數者」。</a:t>
            </a:r>
            <a:endParaRPr lang="en-US" altLang="zh-TW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zh-TW" altLang="en-US" sz="4000" b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TW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4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引申為「事物的要點」。</a:t>
            </a:r>
            <a:endParaRPr lang="en-US" altLang="zh-TW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zh-TW" altLang="en-US" sz="4000" b="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altLang="zh-TW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5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引申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為「逐一列舉事物的要點」。</a:t>
            </a:r>
            <a:endParaRPr lang="zh-TW" altLang="en-US" sz="40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en-US" altLang="zh-TW" sz="3600" b="0" i="0" u="none" strike="noStrike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「</a:t>
            </a:r>
            <a:r>
              <a:rPr lang="zh-TW" altLang="en-US" sz="3600" b="1" i="0" u="none" strike="noStrike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」字之義，重在「</a:t>
            </a:r>
            <a:r>
              <a:rPr lang="zh-TW" altLang="en-US" sz="3600" b="1" i="0" u="none" strike="noStrike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條列</a:t>
            </a:r>
            <a:r>
              <a:rPr lang="zh-TW" altLang="en-US" sz="3600" b="0" i="0" u="none" strike="noStrike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sz="4000" b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7505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A7BCBC-3A2E-4DF7-BF6E-F22BB97D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733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一、釋義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F82AF5-5A43-4AFD-8694-AFB6BD70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08566" cy="4442524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TW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3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釋「</a:t>
            </a:r>
            <a:r>
              <a:rPr lang="zh-TW" altLang="en-US" sz="3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altLang="zh-TW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TW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1.</a:t>
            </a:r>
            <a:r>
              <a:rPr lang="zh-TW" alt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本義為「</a:t>
            </a:r>
            <a:r>
              <a:rPr lang="zh-TW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雕刻之紋路</a:t>
            </a:r>
            <a:r>
              <a:rPr lang="zh-TW" alt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」，本字作「</a:t>
            </a:r>
            <a:r>
              <a:rPr lang="zh-TW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彔</a:t>
            </a:r>
            <a:r>
              <a:rPr lang="zh-TW" alt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」。</a:t>
            </a:r>
            <a:endParaRPr lang="en-US" altLang="zh-TW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altLang="zh-TW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　</a:t>
            </a:r>
            <a:r>
              <a:rPr lang="en-US" altLang="zh-TW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說文</a:t>
            </a:r>
            <a:r>
              <a:rPr lang="en-US" altLang="zh-TW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：「彔，刻木彔彔也，象形。」</a:t>
            </a:r>
            <a:endParaRPr lang="en-US" altLang="zh-TW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zh-TW" altLang="en-US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　　　　又：「錄，金色也。从金，彔聲。」</a:t>
            </a:r>
            <a:endParaRPr lang="en-US" altLang="zh-TW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zh-TW" altLang="en-US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TW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2.</a:t>
            </a:r>
            <a:r>
              <a:rPr lang="zh-TW" alt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引申為「記錄、著錄」。</a:t>
            </a:r>
            <a:endParaRPr lang="en-US" altLang="zh-TW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zh-TW" altLang="en-US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TW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3.</a:t>
            </a:r>
            <a:r>
              <a:rPr lang="zh-TW" altLang="en-US" sz="33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引申為「事物之次第」。</a:t>
            </a:r>
            <a:endParaRPr lang="en-US" altLang="zh-TW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altLang="zh-TW" sz="33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zh-TW" altLang="en-US" sz="33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「</a:t>
            </a:r>
            <a:r>
              <a:rPr lang="zh-TW" altLang="en-US" sz="3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」字之義，重在「</a:t>
            </a:r>
            <a:r>
              <a:rPr lang="zh-TW" altLang="en-US" sz="3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次序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126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6DB298-1F15-47D6-9946-A16E1244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733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一、釋義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02B4BA-0AC5-404F-ABA1-779650EE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42" y="1955799"/>
            <a:ext cx="10972799" cy="5012267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TW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51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釋「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5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zh-TW" altLang="en-US" sz="5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1.</a:t>
            </a:r>
            <a:r>
              <a:rPr lang="zh-TW" altLang="en-US" sz="51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合用之始</a:t>
            </a:r>
            <a:endParaRPr lang="en-US" altLang="zh-TW" sz="51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zh-TW" altLang="en-US" sz="51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漢書</a:t>
            </a:r>
            <a:r>
              <a:rPr lang="en-US" altLang="zh-TW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敘傳</a:t>
            </a: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：「劉向司籍，九流以別，爰著目錄，略序洪烈。</a:t>
            </a:r>
            <a:endParaRPr lang="en-US" altLang="zh-TW" sz="51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敘</a:t>
            </a: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藝文</a:t>
            </a: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第十。」</a:t>
            </a:r>
            <a:endParaRPr lang="en-US" altLang="zh-TW" sz="51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zh-TW" altLang="en-US" sz="51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51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用為書名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始於劉宋</a:t>
            </a: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邱淵之</a:t>
            </a: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晉義熙以來新集目錄</a:t>
            </a: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zh-TW" altLang="en-US" sz="5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51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</a:t>
            </a: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錄定義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將圖書文獻之篇名或書名，按一定規則及次序加以條舉排列，做</a:t>
            </a:r>
            <a:endParaRPr lang="en-US" altLang="zh-TW" sz="5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成便於檢閱之記錄，謂之「目錄」。</a:t>
            </a:r>
            <a:endParaRPr lang="en-US" altLang="zh-TW" sz="5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5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zh-TW" altLang="en-US" sz="5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，包含一書之目錄（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篇目</a:t>
            </a: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），群書之目錄（</a:t>
            </a:r>
            <a:r>
              <a:rPr lang="zh-TW" altLang="en-US" sz="5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書目</a:t>
            </a:r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</a:p>
          <a:p>
            <a:pPr algn="just"/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6339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F8843-52E1-4807-921D-7163D058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039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範疇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4D2D70-3970-482B-9AD7-A25CD8ED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1845733"/>
            <a:ext cx="11362005" cy="47256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  <a:buClr>
                <a:srgbClr val="E48312"/>
              </a:buClr>
              <a:defRPr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書目編制的目的與過程</a:t>
            </a:r>
          </a:p>
          <a:p>
            <a:pPr algn="just">
              <a:lnSpc>
                <a:spcPct val="100000"/>
              </a:lnSpc>
              <a:buClr>
                <a:srgbClr val="E48312"/>
              </a:buClr>
              <a:defRPr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   對圖書的記錄、分類、編目、說明等。</a:t>
            </a:r>
          </a:p>
          <a:p>
            <a:pPr algn="just">
              <a:lnSpc>
                <a:spcPct val="100000"/>
              </a:lnSpc>
              <a:buClr>
                <a:srgbClr val="E48312"/>
              </a:buClr>
              <a:defRPr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書目編制的理論</a:t>
            </a:r>
          </a:p>
          <a:p>
            <a:pPr algn="just">
              <a:lnSpc>
                <a:spcPct val="100000"/>
              </a:lnSpc>
              <a:buClr>
                <a:srgbClr val="E48312"/>
              </a:buClr>
              <a:defRPr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   研究單一書目的體制、沿革、內容、思想特色等。</a:t>
            </a:r>
            <a:endParaRPr lang="zh-TW" altLang="en-US" sz="9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00000"/>
              </a:lnSpc>
              <a:buClr>
                <a:srgbClr val="E48312"/>
              </a:buClr>
              <a:defRPr/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書目的功能與運用</a:t>
            </a:r>
          </a:p>
          <a:p>
            <a:pPr marL="0" indent="0" algn="just">
              <a:lnSpc>
                <a:spcPct val="100000"/>
              </a:lnSpc>
              <a:buClr>
                <a:srgbClr val="E48312"/>
              </a:buClr>
              <a:buNone/>
              <a:defRPr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由各種書目中歸納理論、建立系統，並由書目的發展，探索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00000"/>
              </a:lnSpc>
              <a:buClr>
                <a:srgbClr val="E48312"/>
              </a:buClr>
              <a:buNone/>
              <a:defRPr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歷代學術之演進。</a:t>
            </a:r>
          </a:p>
          <a:p>
            <a:pPr algn="just">
              <a:lnSpc>
                <a:spcPct val="100000"/>
              </a:lnSpc>
              <a:buClr>
                <a:srgbClr val="E48312"/>
              </a:buClr>
              <a:defRPr/>
            </a:pPr>
            <a:b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989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1130"/>
          </a:xfrm>
        </p:spPr>
        <p:txBody>
          <a:bodyPr/>
          <a:lstStyle/>
          <a:p>
            <a:pPr algn="ctr"/>
            <a:r>
              <a:rPr lang="zh-TW" altLang="en-US" dirty="0">
                <a:ea typeface="標楷體" pitchFamily="65" charset="-120"/>
              </a:rPr>
              <a:t>笑問「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客</a:t>
            </a:r>
            <a:r>
              <a:rPr lang="zh-TW" altLang="en-US" dirty="0">
                <a:ea typeface="標楷體" pitchFamily="65" charset="-120"/>
              </a:rPr>
              <a:t>」從何處來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五胡亂華夏，徙族保右衽；流離江南北，古風依舊存。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原本姬周裔，開祖季歷孫；封國賴為氏，千年奠始根。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黃巢兵燹肇，抗賊誓弗臣；移墾粵東野，客家名遐聞。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瓜瓞綿綿盛，無忝大漢魂；滿清易明祚，乘桴效鵬鯤。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屯田南瀛際，殖荒下屏東；薪傳逾十代，追遠思慎終。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難辰保生庇，母子因緣逢；啟蒙承庭訓，戮力在爾躬。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秘書長世澤，積善遠家聲；孜矻勤習業，師友期大成。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歐美淺嘗止，國學親炙明；作育鍾教化，靡遺赤子忱。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不倦亦不厭，杏壇喜知音；尋趣味無味，材不材安身。</a:t>
            </a:r>
            <a:endParaRPr lang="en-US" altLang="zh-TW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深造樂富美，管窺豈足誇？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志貫中西道，心歸孔孟家。</a:t>
            </a:r>
          </a:p>
          <a:p>
            <a:endParaRPr lang="zh-TW" altLang="en-US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08" y="1846369"/>
            <a:ext cx="301704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29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60A4E-FD73-4785-B2E4-E169C1FC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4264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三、定義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E6BE1A-9B60-4201-9D82-F998D4B1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77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目錄學：研究「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記錄書籍的方法和技術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」的學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問，包含了辨別書名、考證撰者、標明卷帙、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辨析版本、分別真偽、輯佚補闕、撰寫提要等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 過程。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其目的：一方面在於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綜合群書、部居類次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，使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取閱查檢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得以便利；另一方面則可以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詳辨書籍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類例、探究學術源流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300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9083A1-5F23-4D01-8EF6-93B4DC1C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C52EA0-7E1A-4F4C-94C9-9228B59C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6666"/>
            <a:ext cx="10058400" cy="3752427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（一）文獻資料的整理典藏，必有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序卦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（三）漢初之校理群書。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（四）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劉向、劉歆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父子之業績：古今文獻整理之典範。</a:t>
            </a:r>
          </a:p>
        </p:txBody>
      </p:sp>
    </p:spTree>
    <p:extLst>
      <p:ext uri="{BB962C8B-B14F-4D97-AF65-F5344CB8AC3E}">
        <p14:creationId xmlns:p14="http://schemas.microsoft.com/office/powerpoint/2010/main" val="4182303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CA8AF4-7B54-4B95-B920-BA45B3BC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劉向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別錄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8B01B0-154C-4B8E-9410-7879C8969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昔仲尼沒而微言絕，七十子喪而大義乖。故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春秋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分為五，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分為四，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有數家之傳。戰國從衡，真偽分爭，諸子之言紛然殽亂。至秦患之，乃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燔滅文章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，以愚黔首。漢興，改秦之敗，大收篇籍，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廣開獻書之路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24064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0B2AA7-BC83-4C4C-A5FB-325496D6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劉向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別錄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FC8E42-0A61-40F1-BC4D-82137E86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81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indent="0" algn="just">
              <a:buNone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迄孝武世，書缺簡脫，禮壞樂崩，聖上喟然而稱曰：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「朕甚閔焉！」於是建藏書之策，置寫書之官，下及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諸子傳說，皆充祕府。至成帝時，以書頗散亡，使謁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者陳農求遺書於天下。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詔光祿大夫劉向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經傳諸子詩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步兵校尉任宏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兵書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太史令尹咸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校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數術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侍醫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李柱國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校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方技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。每一書已，向輒條其篇目，撮其指意，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錄而奏之。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90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E35EA-64A8-436A-9420-73059032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二、劉向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別錄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 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2C3A7A-E9FF-47E7-A116-0C53008F3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297551" cy="4147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南朝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梁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阮孝緒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七錄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曰：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至孝成之世，命光祿大夫劉向及子俊、歆等讎校篇籍，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每一篇已，輙錄而奏之。昔劉向校書，輙爲一錄，論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其指歸，辨其訛謬，隨竟奏上，皆載在本書。時又別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集眾錄，謂之「別錄」，即今之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別錄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是也。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劉向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別錄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二十卷，今亡佚。</a:t>
            </a:r>
          </a:p>
          <a:p>
            <a:pPr marL="0" indent="0">
              <a:buNone/>
            </a:pP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610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CCB73E-DB12-45FF-BC12-2A560254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劉歆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 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DB1B11-BE78-4D76-94FF-C52C0A4E4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會向卒，哀帝復使向子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侍中奉車都尉歆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卒父業。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歆於是總群書而奏其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，故有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輯略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六藝略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諸子略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詩賦略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兵書略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術數略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方技略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刪其要，以備篇籍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92649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4F6DCF-C567-44B1-AF14-69B17FE2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二、劉歆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E007DE-7AB6-4F77-858D-276CB482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本傳：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河平中，受詔與父向領校祕書，講六藝、傳記，諸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子、詩賦、數術、方技，無所不究。向死後，哀帝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即位，大司馬王莽舉歆宗室有材行，貴幸，復領五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經，卒父前業。歆乃集六藝群書，種別爲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劉歆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七卷，今亡佚。</a:t>
            </a:r>
          </a:p>
          <a:p>
            <a:pPr marL="0" indent="0">
              <a:buNone/>
            </a:pP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0219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0FEB35-0909-4AD9-B372-2D2200DD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二、劉歆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B43B7-D7F2-41BF-835D-B10D649DB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3" y="1845734"/>
            <a:ext cx="10972799" cy="448472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七略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著錄圖書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603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家，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13219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卷，分為以下六類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38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六藝略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：易、書、詩、禮、樂、春秋、論語、孝經、小學</a:t>
            </a: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諸子略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：儒、道、陰陽、法、名、墨、縱橫、雜、農、小說</a:t>
            </a: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詩賦略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：屈原賦、陸賈賦、賦之屬、雜賦、歌詩</a:t>
            </a: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兵書略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：兵權謀、兵形勢、兵陰陽、兵技巧</a:t>
            </a: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術數略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：天文、曆譜、五行、蓍龜、雜占、形法</a:t>
            </a: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方技略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：醫經、經方、房中、神仙。</a:t>
            </a:r>
          </a:p>
        </p:txBody>
      </p:sp>
    </p:spTree>
    <p:extLst>
      <p:ext uri="{BB962C8B-B14F-4D97-AF65-F5344CB8AC3E}">
        <p14:creationId xmlns:p14="http://schemas.microsoft.com/office/powerpoint/2010/main" val="4201147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DC644-904C-47D2-921D-E7C47FFE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b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二、劉歆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959B79-3DF4-4BBC-834A-A068B8DA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77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還有一篇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輯略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說明六略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38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種「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圖書類別的內容和意義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」，合為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七略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是一份漢代官方圖書的目錄書，質言之，實際上也是一部整體性的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先秦至西漢之學術史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76900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1A7CF9-F2B6-45A2-AAEB-4DC181F7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目錄學的認識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劉向、劉歆父子業績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47AFA0-75E2-40FC-B0FF-533DC5CC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529776A-2E97-48CA-A042-BB280C00B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320396"/>
              </p:ext>
            </p:extLst>
          </p:nvPr>
        </p:nvGraphicFramePr>
        <p:xfrm>
          <a:off x="1631852" y="1737361"/>
          <a:ext cx="9959926" cy="448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02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2057399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屯</a:t>
            </a:r>
            <a:r>
              <a:rPr lang="zh-TW" altLang="en-US" dirty="0">
                <a:ea typeface="標楷體" pitchFamily="65" charset="-120"/>
              </a:rPr>
              <a:t>邅時</a:t>
            </a:r>
            <a:r>
              <a:rPr lang="zh-TW" altLang="en-US" dirty="0">
                <a:solidFill>
                  <a:srgbClr val="00B0F0"/>
                </a:solidFill>
                <a:ea typeface="標楷體" pitchFamily="65" charset="-120"/>
              </a:rPr>
              <a:t>賁</a:t>
            </a:r>
            <a:r>
              <a:rPr lang="zh-TW" altLang="en-US" dirty="0">
                <a:ea typeface="標楷體" pitchFamily="65" charset="-120"/>
              </a:rPr>
              <a:t>仁龢</a:t>
            </a:r>
            <a:r>
              <a:rPr lang="zh-TW" altLang="en-US" dirty="0">
                <a:solidFill>
                  <a:srgbClr val="FFC000"/>
                </a:solidFill>
                <a:ea typeface="標楷體" pitchFamily="65" charset="-120"/>
              </a:rPr>
              <a:t>貴</a:t>
            </a:r>
            <a:br>
              <a:rPr lang="en-US" altLang="zh-TW" dirty="0">
                <a:solidFill>
                  <a:srgbClr val="FFC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如</a:t>
            </a:r>
            <a:r>
              <a:rPr lang="zh-TW" altLang="en-US" dirty="0">
                <a:ea typeface="標楷體" pitchFamily="65" charset="-120"/>
              </a:rPr>
              <a:t>意發</a:t>
            </a:r>
            <a:r>
              <a:rPr lang="zh-TW" altLang="en-US" dirty="0">
                <a:solidFill>
                  <a:srgbClr val="00B0F0"/>
                </a:solidFill>
                <a:ea typeface="標楷體" pitchFamily="65" charset="-120"/>
              </a:rPr>
              <a:t>蒙</a:t>
            </a:r>
            <a:r>
              <a:rPr lang="zh-TW" altLang="en-US" dirty="0">
                <a:ea typeface="標楷體" pitchFamily="65" charset="-120"/>
              </a:rPr>
              <a:t>道生</a:t>
            </a:r>
            <a:r>
              <a:rPr lang="zh-TW" altLang="en-US" dirty="0">
                <a:solidFill>
                  <a:srgbClr val="FFC000"/>
                </a:solidFill>
                <a:ea typeface="標楷體" pitchFamily="65" charset="-120"/>
              </a:rPr>
              <a:t>三</a:t>
            </a:r>
            <a:br>
              <a:rPr lang="zh-TW" altLang="en-US" dirty="0"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習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，字屯如；宗儒，一字仁叔。</a:t>
            </a:r>
          </a:p>
          <a:p>
            <a:pPr>
              <a:lnSpc>
                <a:spcPct val="8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荷蘭萊頓大學漢學研究院客座一年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2003.8-2004.7</a:t>
            </a:r>
            <a:r>
              <a:rPr lang="zh-TW" altLang="en-US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 臺灣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師大國際漢學研究所籌備處主任及所長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2007.3-2009.1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韓國外國語大學中國學部客座一年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2011.9-2012.8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比利時天主教魯汶大學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漢學系研究一年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2017.3-2018.2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專著：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項安世周易玩辭研究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潁川堂賴氏歷代族譜考述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焦循年譜新編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焦循雕菰樓易學研究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昭代經師手簡箋釋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焦循手批十三經註疏研究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春風煦學集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中孚大有集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臺灣易學史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易學思想與時代易學論文集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臺海兩岸焦循文獻考察與學術研究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臺灣師大鎮館之寶：翁方綱手批杜詩校釋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臺灣易學人物志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東西博雅道殊同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──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國際漢學與易學專題研究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等。</a:t>
            </a:r>
          </a:p>
          <a:p>
            <a:pPr>
              <a:lnSpc>
                <a:spcPct val="8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t21027@ntnu.edu.tw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laikueisan@yahoo.com.tw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9001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A85B03-9D7A-4A16-9E78-C0869FB4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193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知名目錄書介紹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58" y="2159529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91726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5C8107-26DE-4752-B530-75B075F0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60531"/>
            <a:ext cx="10058400" cy="1450757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A07D4A-83AE-4D3B-BDCE-450F0CC5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888394" cy="4414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</a:t>
            </a:r>
            <a:r>
              <a:rPr lang="en-US" altLang="zh-TW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王鳴盛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十七史商榷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不通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，不可以讀天下書。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者，學問之眉目，著述之門戶也。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劉向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別錄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二十卷、劉歆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七卷，皆佚。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不過，班固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，係依據劉歆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增刪改訂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而成。</a:t>
            </a:r>
          </a:p>
          <a:p>
            <a:pPr marL="0" indent="0">
              <a:buNone/>
            </a:pPr>
            <a:endParaRPr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/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58190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93DDB-EF28-4101-8FE3-1355D773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394976"/>
            <a:ext cx="10058400" cy="104435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264BCB-1E26-45E3-A83F-98985F6B9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522635" cy="41611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別錄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二十卷→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七略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七卷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→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漢書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‧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藝文志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</a:p>
          <a:p>
            <a:pPr marL="0" indent="0">
              <a:buNone/>
            </a:pP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《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漢書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‧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藝文志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》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著錄六略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類、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596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家、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13269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卷，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類目與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七略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，無所增減，然種數少了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家，篇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數則增了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。班固在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藝文志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末注云：「入三家五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十篇，省兵十家」。其所增的三家為劉向、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揚雄、杜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林。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0645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4F8B4D-BE59-4AE5-B6BD-377D94A2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10438C-B015-445F-9CCC-CD83A770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66331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所增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篇為書類入劉向稽疑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篇，小學入揚雄、杜</a:t>
            </a:r>
            <a:endParaRPr lang="en-US" altLang="zh-TW" sz="36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林二家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篇，儒家入揚雄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38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篇，賦入揚雄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篇。</a:t>
            </a:r>
            <a:endParaRPr lang="en-US" altLang="zh-TW" sz="36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此外省去了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兵書略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諸子略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重複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36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伊尹、太公、管子、孫卿子、鶡冠子、蘇子、蒯</a:t>
            </a:r>
            <a:endParaRPr lang="en-US" altLang="zh-TW" sz="36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通、陸賈、淮南王、墨子，一共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271</a:t>
            </a:r>
            <a:r>
              <a:rPr lang="zh-TW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篇。</a:t>
            </a:r>
          </a:p>
        </p:txBody>
      </p:sp>
    </p:spTree>
    <p:extLst>
      <p:ext uri="{BB962C8B-B14F-4D97-AF65-F5344CB8AC3E}">
        <p14:creationId xmlns:p14="http://schemas.microsoft.com/office/powerpoint/2010/main" val="3951638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3B5DEE-3288-4746-8C0F-6C0FAB01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039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11440E-B56B-4A62-A7A5-EA98233B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1845733"/>
            <a:ext cx="11226019" cy="4569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增省而外，二者在圖書部次方面也不完全相同。如：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管子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》18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篇，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七略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在法家，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藝文志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在道家。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軍禮司馬法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七略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在兵書略，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藝文志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在六藝略。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蹴踘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》25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篇，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七略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在雜家，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藝文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在兵書略。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可見班固采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編為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 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並不墨守成規，而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能權宜變革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，凡原部次有所改動的地方，班固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均加自注予以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說明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338929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F7D964-021A-4D60-A232-B051C74B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959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漢書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679943-1D41-4E19-9373-98AF0692B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508566" cy="4231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除了著錄部次，班固有所增省改易外，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的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輯略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一篇，班固既未照錄，也未刪削，而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是將其文字打散，討論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各門類學術淵源流變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的，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分別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編次在各類或各略書目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之後，成為中國目錄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學中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小序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的體制，立下了後來史書志藝文，以及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目錄著作的楷模。</a:t>
            </a:r>
          </a:p>
        </p:txBody>
      </p:sp>
    </p:spTree>
    <p:extLst>
      <p:ext uri="{BB962C8B-B14F-4D97-AF65-F5344CB8AC3E}">
        <p14:creationId xmlns:p14="http://schemas.microsoft.com/office/powerpoint/2010/main" val="2864880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74E312-D9DB-4179-8AFE-8523DDC4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111331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經籍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3D2366-3E0C-4E21-BB5F-B1B01D7B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10092" cy="420337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 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隋書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經籍志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 algn="just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魏氏代漢，采掇遺亡，藏在祕書中、外三閣。魏祕書郎鄭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默，始制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中經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，祕書監荀勗，又因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中經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，更著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新簿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分為四部，總括群書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一曰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甲部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，紀六藝及小學等書。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二曰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乙部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，有古諸子家、近世子家、兵書、兵家、術數。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三曰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丙部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，有史記、舊事、皇覽簿、雜事。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四曰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丁部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，有詩賦、圖讚、汲冢書。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● 大凡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四部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，合二萬九千九百四十五卷。</a:t>
            </a:r>
          </a:p>
        </p:txBody>
      </p:sp>
    </p:spTree>
    <p:extLst>
      <p:ext uri="{BB962C8B-B14F-4D97-AF65-F5344CB8AC3E}">
        <p14:creationId xmlns:p14="http://schemas.microsoft.com/office/powerpoint/2010/main" val="1913387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C9C410-2B4B-4BB2-AEE9-48A62A51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3464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隋書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經籍志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666E5F2-2F95-4FCA-A3D5-0FC8AD6F8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86594"/>
              </p:ext>
            </p:extLst>
          </p:nvPr>
        </p:nvGraphicFramePr>
        <p:xfrm>
          <a:off x="1096963" y="1846261"/>
          <a:ext cx="10354140" cy="421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380">
                  <a:extLst>
                    <a:ext uri="{9D8B030D-6E8A-4147-A177-3AD203B41FA5}">
                      <a16:colId xmlns:a16="http://schemas.microsoft.com/office/drawing/2014/main" val="3496585127"/>
                    </a:ext>
                  </a:extLst>
                </a:gridCol>
                <a:gridCol w="3451380">
                  <a:extLst>
                    <a:ext uri="{9D8B030D-6E8A-4147-A177-3AD203B41FA5}">
                      <a16:colId xmlns:a16="http://schemas.microsoft.com/office/drawing/2014/main" val="1952129248"/>
                    </a:ext>
                  </a:extLst>
                </a:gridCol>
                <a:gridCol w="3451380">
                  <a:extLst>
                    <a:ext uri="{9D8B030D-6E8A-4147-A177-3AD203B41FA5}">
                      <a16:colId xmlns:a16="http://schemas.microsoft.com/office/drawing/2014/main" val="1529116292"/>
                    </a:ext>
                  </a:extLst>
                </a:gridCol>
              </a:tblGrid>
              <a:tr h="5271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劉歆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七略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》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王儉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七志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》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《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隋書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‧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經籍志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》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42873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六藝略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經典志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經部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＋丙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史部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568766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諸子略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諸子志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altLang="zh-TW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乙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子部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582290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兵書略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軍書志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52066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術數略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陰陽志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24674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方伎略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術藝志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820130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圖譜志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84035"/>
                  </a:ext>
                </a:extLst>
              </a:tr>
              <a:tr h="5271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詩賦略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文翰志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丁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集部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76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648525-13B8-4966-9821-DD9BF6E6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8864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隋書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經籍志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95E492-D1E1-4B4D-A606-12A5F4259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●四部分類的現代意義：代表人類的知識系統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部（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性的）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莖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史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部（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記憶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性的）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枝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部（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思想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性的）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集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部（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創造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性的）</a:t>
            </a:r>
          </a:p>
        </p:txBody>
      </p:sp>
    </p:spTree>
    <p:extLst>
      <p:ext uri="{BB962C8B-B14F-4D97-AF65-F5344CB8AC3E}">
        <p14:creationId xmlns:p14="http://schemas.microsoft.com/office/powerpoint/2010/main" val="366703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3BB11E-9050-41FD-877B-0E119039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506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現代常用目錄書</a:t>
            </a:r>
            <a:b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EC3ABC-15C9-4643-97CD-B0C60B1B3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747" y="1109134"/>
            <a:ext cx="10058400" cy="4023360"/>
          </a:xfrm>
        </p:spPr>
        <p:txBody>
          <a:bodyPr>
            <a:normAutofit/>
          </a:bodyPr>
          <a:lstStyle/>
          <a:p>
            <a:endParaRPr lang="en-US" altLang="zh-TW" sz="2400" dirty="0"/>
          </a:p>
          <a:p>
            <a:endParaRPr lang="en-US" altLang="zh-TW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4" y="985532"/>
            <a:ext cx="2752618" cy="58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6547" y="-246797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比利時天主教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魯汶大學圖書館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前廣場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180684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ACF762-4564-4566-8023-7DE0EEA5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7264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現代常用目錄書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3444FC-6EEB-4992-A7B5-0453C719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3466"/>
            <a:ext cx="10058400" cy="4414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臺灣公藏善本書目書名索引</a:t>
            </a: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/>
              <a:t>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臺北「國立中央圖書館」（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國家圖書館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）出版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中國古籍善本書目</a:t>
            </a: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/>
              <a:t>　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分為經、史、子、集、叢五部，上海古籍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出版社，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1998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著錄約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萬部書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0070C0"/>
                </a:solidFill>
              </a:rPr>
              <a:t>●</a:t>
            </a: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中國古籍總目</a:t>
            </a: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zh-TW" altLang="en-US" dirty="0"/>
              <a:t>　　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北京「中華書局」出版，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2009-2013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年出版，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著錄古籍約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萬部書，</a:t>
            </a:r>
            <a:r>
              <a:rPr lang="zh-CN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反映中國古籍流傳</a:t>
            </a:r>
            <a:endParaRPr lang="en-US" altLang="zh-CN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與存藏狀況的最全面、最重要的成果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。研究文獻目錄學者，必翻檢之書。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50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620855-484A-43B4-BB80-97A13C7A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2664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中國古籍總目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DDBB52-F5A7-4FAF-A1C7-EAE159ECD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10092" cy="45691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一、完成了迄今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最大規模的調查與著錄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，第一次將中國古籍書目著錄為約二十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萬種。</a:t>
            </a:r>
          </a:p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二、著錄了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港澳臺地區及日本、韓國、北美、西歐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等地圖書館收藏的中國古籍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稀見品種。</a:t>
            </a:r>
          </a:p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三、著錄了現存中國古籍的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主要版本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四、依據傳統的四部分類法並有所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突破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五、在編纂過程中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注重人才培養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。文獻整理與研究中，書目指導的重要作用，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久已成為共識。古籍編目似易實難，人才培養須經多年歷練。</a:t>
            </a:r>
          </a:p>
          <a:p>
            <a:pPr marL="0" indent="0" algn="just">
              <a:buNone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六、吸收了古代文獻研究的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最新成果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7924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B17CA-ED28-4CA6-9D9D-135949C5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8864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3C87B1-2311-417B-B014-195D9CD8A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目錄學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綱紀群籍，部屬甲乙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之學也。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目錄學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辨章學術，剖析源流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之學也。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目錄學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鑑別舊槧，校讎異同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之學也。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目錄學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提要鉤玄，治學涉徑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之學也。</a:t>
            </a:r>
          </a:p>
        </p:txBody>
      </p:sp>
    </p:spTree>
    <p:extLst>
      <p:ext uri="{BB962C8B-B14F-4D97-AF65-F5344CB8AC3E}">
        <p14:creationId xmlns:p14="http://schemas.microsoft.com/office/powerpoint/2010/main" val="13644684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9C0ACC-C3D1-4A22-B1C0-CB14734A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三更有夢書當枕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千里懷人月在峰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72613"/>
            <a:ext cx="2262782" cy="40227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30" y="2085049"/>
            <a:ext cx="2592448" cy="39601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13" y="2279650"/>
            <a:ext cx="5020733" cy="37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3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8064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比利時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魯汶大學圖書館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大閱覽廳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40890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6962" y="-314531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魯汶大學東方圖書館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閱覽室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91892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0413" y="-255264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比利時荷語區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魯汶市政廳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47874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全州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剛庵宋成鏞先生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對聯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「半窗月落梅無影，三徑風來竹有聲」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49" y="1846263"/>
            <a:ext cx="2581427" cy="4022725"/>
          </a:xfrm>
        </p:spPr>
      </p:pic>
    </p:spTree>
    <p:extLst>
      <p:ext uri="{BB962C8B-B14F-4D97-AF65-F5344CB8AC3E}">
        <p14:creationId xmlns:p14="http://schemas.microsoft.com/office/powerpoint/2010/main" val="3616147556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813</TotalTime>
  <Words>3990</Words>
  <Application>Microsoft Office PowerPoint</Application>
  <PresentationFormat>寬螢幕</PresentationFormat>
  <Paragraphs>360</Paragraphs>
  <Slides>53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9" baseType="lpstr">
      <vt:lpstr>新細明體</vt:lpstr>
      <vt:lpstr>標楷體</vt:lpstr>
      <vt:lpstr>Calibri</vt:lpstr>
      <vt:lpstr>Calibri Light</vt:lpstr>
      <vt:lpstr>Times New Roman</vt:lpstr>
      <vt:lpstr>回顧</vt:lpstr>
      <vt:lpstr>「辨章學術，考鏡源流」  ——中國目錄學縱橫談</vt:lpstr>
      <vt:lpstr>   全羅北道高敞郡雅山面     「禪雲寺」茶堂留影</vt:lpstr>
      <vt:lpstr>笑問「客」從何處來</vt:lpstr>
      <vt:lpstr> 屯邅時賁仁龢貴 如意發蒙道生三 </vt:lpstr>
      <vt:lpstr>比利時天主教魯汶大學圖書館前廣場</vt:lpstr>
      <vt:lpstr>比利時魯汶大學圖書館大閱覽廳</vt:lpstr>
      <vt:lpstr>魯汶大學東方圖書館閱覽室</vt:lpstr>
      <vt:lpstr>比利時荷語區魯汶市政廳</vt:lpstr>
      <vt:lpstr>全州剛庵宋成鏞先生對聯 「半窗月落梅無影，三徑風來竹有聲」</vt:lpstr>
      <vt:lpstr>全州剛庵宋成鏞先生對聯 「快日明窗閒試墨，寒泉古鼎自烹茶」</vt:lpstr>
      <vt:lpstr>金炳基教授惠贈全州韓紙書隸紀念</vt:lpstr>
      <vt:lpstr>中華學術體系表</vt:lpstr>
      <vt:lpstr>簡報內容</vt:lpstr>
      <vt:lpstr>李曰剛（1906-1985）教授簡介</vt:lpstr>
      <vt:lpstr>論著</vt:lpstr>
      <vt:lpstr>學習目錄學的意義</vt:lpstr>
      <vt:lpstr>學習目錄學的意義</vt:lpstr>
      <vt:lpstr>學習目錄學的意義</vt:lpstr>
      <vt:lpstr>PowerPoint 簡報</vt:lpstr>
      <vt:lpstr>學習目錄學的意義</vt:lpstr>
      <vt:lpstr>學習目錄學的意義</vt:lpstr>
      <vt:lpstr>學習目錄學的意義</vt:lpstr>
      <vt:lpstr>學習目錄學的意義</vt:lpstr>
      <vt:lpstr>學習目錄學的意義</vt:lpstr>
      <vt:lpstr>目錄學的認識</vt:lpstr>
      <vt:lpstr>一、釋義</vt:lpstr>
      <vt:lpstr>一、釋義</vt:lpstr>
      <vt:lpstr>一、釋義</vt:lpstr>
      <vt:lpstr>二、範疇</vt:lpstr>
      <vt:lpstr>三、定義</vt:lpstr>
      <vt:lpstr>目錄學的認識 一、前言</vt:lpstr>
      <vt:lpstr>目錄學的認識 二、劉向《別錄》　</vt:lpstr>
      <vt:lpstr>目錄學的認識 二、劉向《別錄》　</vt:lpstr>
      <vt:lpstr>目錄學的認識 二、劉向《別錄》 　</vt:lpstr>
      <vt:lpstr>目錄學的認識 二、劉歆《七略》 　</vt:lpstr>
      <vt:lpstr>目錄學的認識 二、劉歆《七略》</vt:lpstr>
      <vt:lpstr>目錄學的認識 二、劉歆《七略》</vt:lpstr>
      <vt:lpstr>目錄學的認識 二、劉歆《七略》</vt:lpstr>
      <vt:lpstr>目錄學的認識 三、劉向、劉歆父子業績</vt:lpstr>
      <vt:lpstr>知名目錄書介紹</vt:lpstr>
      <vt:lpstr>一、《漢書‧藝文志》 </vt:lpstr>
      <vt:lpstr>一、《漢書‧藝文志》  </vt:lpstr>
      <vt:lpstr>一、《漢書‧藝文志》 </vt:lpstr>
      <vt:lpstr>一、《漢書‧藝文志》  </vt:lpstr>
      <vt:lpstr>一、《漢書‧藝文志》  </vt:lpstr>
      <vt:lpstr>二、《隋書‧經籍志》 </vt:lpstr>
      <vt:lpstr>二、《隋書‧經籍志》  </vt:lpstr>
      <vt:lpstr>二、《隋書‧經籍志》  </vt:lpstr>
      <vt:lpstr>現代常用目錄書 </vt:lpstr>
      <vt:lpstr>現代常用目錄書</vt:lpstr>
      <vt:lpstr>《中國古籍總目》</vt:lpstr>
      <vt:lpstr>結語</vt:lpstr>
      <vt:lpstr>三更有夢書當枕 千里懷人月在峰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「辨章學術──考鏡源流」 中國目錄學縱橫談</dc:title>
  <dc:creator>士翔 林</dc:creator>
  <cp:lastModifiedBy>貴三 賴</cp:lastModifiedBy>
  <cp:revision>388</cp:revision>
  <dcterms:created xsi:type="dcterms:W3CDTF">2021-07-10T09:56:06Z</dcterms:created>
  <dcterms:modified xsi:type="dcterms:W3CDTF">2023-09-07T01:11:47Z</dcterms:modified>
</cp:coreProperties>
</file>