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308" r:id="rId2"/>
    <p:sldId id="328" r:id="rId3"/>
    <p:sldId id="329" r:id="rId4"/>
    <p:sldId id="339" r:id="rId5"/>
    <p:sldId id="330" r:id="rId6"/>
    <p:sldId id="331" r:id="rId7"/>
    <p:sldId id="332" r:id="rId8"/>
    <p:sldId id="333" r:id="rId9"/>
    <p:sldId id="334" r:id="rId10"/>
    <p:sldId id="335" r:id="rId11"/>
    <p:sldId id="336" r:id="rId12"/>
    <p:sldId id="337" r:id="rId13"/>
    <p:sldId id="338" r:id="rId14"/>
    <p:sldId id="340" r:id="rId15"/>
    <p:sldId id="341" r:id="rId16"/>
    <p:sldId id="342" r:id="rId17"/>
    <p:sldId id="343" r:id="rId18"/>
    <p:sldId id="344" r:id="rId19"/>
    <p:sldId id="345" r:id="rId20"/>
    <p:sldId id="346" r:id="rId21"/>
    <p:sldId id="347" r:id="rId22"/>
    <p:sldId id="257" r:id="rId23"/>
    <p:sldId id="271" r:id="rId24"/>
    <p:sldId id="258" r:id="rId25"/>
    <p:sldId id="262" r:id="rId26"/>
    <p:sldId id="277" r:id="rId27"/>
    <p:sldId id="263" r:id="rId28"/>
    <p:sldId id="267" r:id="rId29"/>
    <p:sldId id="269" r:id="rId30"/>
    <p:sldId id="298" r:id="rId31"/>
    <p:sldId id="274" r:id="rId32"/>
    <p:sldId id="281" r:id="rId33"/>
    <p:sldId id="261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4" r:id="rId42"/>
    <p:sldId id="306" r:id="rId43"/>
    <p:sldId id="305" r:id="rId44"/>
    <p:sldId id="307" r:id="rId45"/>
    <p:sldId id="296" r:id="rId46"/>
    <p:sldId id="303" r:id="rId47"/>
    <p:sldId id="354" r:id="rId48"/>
    <p:sldId id="351" r:id="rId49"/>
    <p:sldId id="356" r:id="rId50"/>
    <p:sldId id="355" r:id="rId51"/>
    <p:sldId id="352" r:id="rId52"/>
  </p:sldIdLst>
  <p:sldSz cx="12190413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37" autoAdjust="0"/>
  </p:normalViewPr>
  <p:slideViewPr>
    <p:cSldViewPr>
      <p:cViewPr varScale="1">
        <p:scale>
          <a:sx n="61" d="100"/>
          <a:sy n="61" d="100"/>
        </p:scale>
        <p:origin x="860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7ED02D-E297-44D1-8ECA-72A93776F449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8DC14D6-E500-4D74-B66C-C72BF439B0F5}">
      <dgm:prSet phldrT="[文字]"/>
      <dgm:spPr/>
      <dgm:t>
        <a:bodyPr/>
        <a:lstStyle/>
        <a:p>
          <a:r>
            <a:rPr lang="zh-TW" altLang="en-US" dirty="0"/>
            <a:t>生平</a:t>
          </a:r>
        </a:p>
      </dgm:t>
    </dgm:pt>
    <dgm:pt modelId="{38806068-71F4-4AA8-862D-E79B806842DD}" type="parTrans" cxnId="{7A830E97-62ED-47AA-8991-107C6BD37836}">
      <dgm:prSet/>
      <dgm:spPr/>
      <dgm:t>
        <a:bodyPr/>
        <a:lstStyle/>
        <a:p>
          <a:endParaRPr lang="zh-TW" altLang="en-US"/>
        </a:p>
      </dgm:t>
    </dgm:pt>
    <dgm:pt modelId="{4CCFAACC-45DE-40B3-B305-0CB4BC5007F1}" type="sibTrans" cxnId="{7A830E97-62ED-47AA-8991-107C6BD37836}">
      <dgm:prSet/>
      <dgm:spPr/>
      <dgm:t>
        <a:bodyPr/>
        <a:lstStyle/>
        <a:p>
          <a:endParaRPr lang="zh-TW" altLang="en-US"/>
        </a:p>
      </dgm:t>
    </dgm:pt>
    <dgm:pt modelId="{6303EE6D-48AD-40FD-B86E-1AC903E6289C}">
      <dgm:prSet phldrT="[文字]"/>
      <dgm:spPr/>
      <dgm:t>
        <a:bodyPr/>
        <a:lstStyle/>
        <a:p>
          <a:r>
            <a:rPr lang="en-US" altLang="zh-TW" dirty="0"/>
            <a:t>〈</a:t>
          </a:r>
          <a:r>
            <a:rPr lang="zh-TW" altLang="en-US" dirty="0"/>
            <a:t>易教</a:t>
          </a:r>
          <a:r>
            <a:rPr lang="en-US" altLang="zh-TW" dirty="0"/>
            <a:t>〉</a:t>
          </a:r>
          <a:endParaRPr lang="zh-TW" altLang="en-US" dirty="0"/>
        </a:p>
      </dgm:t>
    </dgm:pt>
    <dgm:pt modelId="{28B7E496-5D95-481E-B0A1-7D213BAB8FD9}" type="parTrans" cxnId="{B72D43FD-646E-4CB3-A1F6-B7130CF8D56C}">
      <dgm:prSet/>
      <dgm:spPr/>
      <dgm:t>
        <a:bodyPr/>
        <a:lstStyle/>
        <a:p>
          <a:endParaRPr lang="zh-TW" altLang="en-US"/>
        </a:p>
      </dgm:t>
    </dgm:pt>
    <dgm:pt modelId="{B6F3DD6F-C71E-4D7E-A34E-6EC22E3619EF}" type="sibTrans" cxnId="{B72D43FD-646E-4CB3-A1F6-B7130CF8D56C}">
      <dgm:prSet/>
      <dgm:spPr/>
      <dgm:t>
        <a:bodyPr/>
        <a:lstStyle/>
        <a:p>
          <a:endParaRPr lang="zh-TW" altLang="en-US"/>
        </a:p>
      </dgm:t>
    </dgm:pt>
    <dgm:pt modelId="{5F5CB6CF-AE2F-4F93-B576-5A772EA4A4B2}">
      <dgm:prSet phldrT="[文字]"/>
      <dgm:spPr/>
      <dgm:t>
        <a:bodyPr/>
        <a:lstStyle/>
        <a:p>
          <a:r>
            <a:rPr lang="zh-TW" altLang="en-US" dirty="0"/>
            <a:t>六經皆史</a:t>
          </a:r>
        </a:p>
      </dgm:t>
    </dgm:pt>
    <dgm:pt modelId="{EECC5F48-1D86-4199-920A-A21655DB8888}" type="parTrans" cxnId="{E5701A27-A6ED-4DB6-A44E-19A9709485D3}">
      <dgm:prSet/>
      <dgm:spPr/>
      <dgm:t>
        <a:bodyPr/>
        <a:lstStyle/>
        <a:p>
          <a:endParaRPr lang="zh-TW" altLang="en-US"/>
        </a:p>
      </dgm:t>
    </dgm:pt>
    <dgm:pt modelId="{EC2C6D39-FBFC-45D8-9188-6A8A04AA0717}" type="sibTrans" cxnId="{E5701A27-A6ED-4DB6-A44E-19A9709485D3}">
      <dgm:prSet/>
      <dgm:spPr/>
      <dgm:t>
        <a:bodyPr/>
        <a:lstStyle/>
        <a:p>
          <a:endParaRPr lang="zh-TW" altLang="en-US"/>
        </a:p>
      </dgm:t>
    </dgm:pt>
    <dgm:pt modelId="{D4FD8FEC-740F-48FF-8AA8-F06789A8C623}" type="pres">
      <dgm:prSet presAssocID="{167ED02D-E297-44D1-8ECA-72A93776F449}" presName="Name0" presStyleCnt="0">
        <dgm:presLayoutVars>
          <dgm:chMax val="7"/>
          <dgm:chPref val="7"/>
          <dgm:dir/>
        </dgm:presLayoutVars>
      </dgm:prSet>
      <dgm:spPr/>
    </dgm:pt>
    <dgm:pt modelId="{E89F581F-0641-4EA1-AB48-E0D11CB748CE}" type="pres">
      <dgm:prSet presAssocID="{167ED02D-E297-44D1-8ECA-72A93776F449}" presName="Name1" presStyleCnt="0"/>
      <dgm:spPr/>
    </dgm:pt>
    <dgm:pt modelId="{DB9492FE-4C71-4B7B-9661-D4CABBFD0B7F}" type="pres">
      <dgm:prSet presAssocID="{167ED02D-E297-44D1-8ECA-72A93776F449}" presName="cycle" presStyleCnt="0"/>
      <dgm:spPr/>
    </dgm:pt>
    <dgm:pt modelId="{32D58326-3624-4D08-9E04-491A3E346BCD}" type="pres">
      <dgm:prSet presAssocID="{167ED02D-E297-44D1-8ECA-72A93776F449}" presName="srcNode" presStyleLbl="node1" presStyleIdx="0" presStyleCnt="3"/>
      <dgm:spPr/>
    </dgm:pt>
    <dgm:pt modelId="{45F944CB-0E84-4C40-AB72-B8112EC5D97D}" type="pres">
      <dgm:prSet presAssocID="{167ED02D-E297-44D1-8ECA-72A93776F449}" presName="conn" presStyleLbl="parChTrans1D2" presStyleIdx="0" presStyleCnt="1"/>
      <dgm:spPr/>
    </dgm:pt>
    <dgm:pt modelId="{24EA07C0-F7D5-47D8-A55B-F40ADF8F70D4}" type="pres">
      <dgm:prSet presAssocID="{167ED02D-E297-44D1-8ECA-72A93776F449}" presName="extraNode" presStyleLbl="node1" presStyleIdx="0" presStyleCnt="3"/>
      <dgm:spPr/>
    </dgm:pt>
    <dgm:pt modelId="{4DB02A2D-15C7-4B80-B7AD-18B3EA47795F}" type="pres">
      <dgm:prSet presAssocID="{167ED02D-E297-44D1-8ECA-72A93776F449}" presName="dstNode" presStyleLbl="node1" presStyleIdx="0" presStyleCnt="3"/>
      <dgm:spPr/>
    </dgm:pt>
    <dgm:pt modelId="{4FDB2DAA-F76B-4C8A-9E13-195FDAF25B65}" type="pres">
      <dgm:prSet presAssocID="{98DC14D6-E500-4D74-B66C-C72BF439B0F5}" presName="text_1" presStyleLbl="node1" presStyleIdx="0" presStyleCnt="3">
        <dgm:presLayoutVars>
          <dgm:bulletEnabled val="1"/>
        </dgm:presLayoutVars>
      </dgm:prSet>
      <dgm:spPr/>
    </dgm:pt>
    <dgm:pt modelId="{DB1C50B0-6E33-40E8-8255-4C66ABA6797B}" type="pres">
      <dgm:prSet presAssocID="{98DC14D6-E500-4D74-B66C-C72BF439B0F5}" presName="accent_1" presStyleCnt="0"/>
      <dgm:spPr/>
    </dgm:pt>
    <dgm:pt modelId="{98AB36A4-0870-4F95-B268-46C0E8FEE2CB}" type="pres">
      <dgm:prSet presAssocID="{98DC14D6-E500-4D74-B66C-C72BF439B0F5}" presName="accentRepeatNode" presStyleLbl="solidFgAcc1" presStyleIdx="0" presStyleCnt="3"/>
      <dgm:spPr/>
    </dgm:pt>
    <dgm:pt modelId="{2A6C8BB7-2487-4943-B130-FC44BF047D2C}" type="pres">
      <dgm:prSet presAssocID="{5F5CB6CF-AE2F-4F93-B576-5A772EA4A4B2}" presName="text_2" presStyleLbl="node1" presStyleIdx="1" presStyleCnt="3">
        <dgm:presLayoutVars>
          <dgm:bulletEnabled val="1"/>
        </dgm:presLayoutVars>
      </dgm:prSet>
      <dgm:spPr/>
    </dgm:pt>
    <dgm:pt modelId="{4042ADAF-9847-4E44-9821-B377E9EAF75C}" type="pres">
      <dgm:prSet presAssocID="{5F5CB6CF-AE2F-4F93-B576-5A772EA4A4B2}" presName="accent_2" presStyleCnt="0"/>
      <dgm:spPr/>
    </dgm:pt>
    <dgm:pt modelId="{55ABFCE7-8A5B-4BAF-93E3-3769348AFA26}" type="pres">
      <dgm:prSet presAssocID="{5F5CB6CF-AE2F-4F93-B576-5A772EA4A4B2}" presName="accentRepeatNode" presStyleLbl="solidFgAcc1" presStyleIdx="1" presStyleCnt="3"/>
      <dgm:spPr/>
    </dgm:pt>
    <dgm:pt modelId="{037B7274-1A0F-4D6C-983B-A98C483EFCAE}" type="pres">
      <dgm:prSet presAssocID="{6303EE6D-48AD-40FD-B86E-1AC903E6289C}" presName="text_3" presStyleLbl="node1" presStyleIdx="2" presStyleCnt="3">
        <dgm:presLayoutVars>
          <dgm:bulletEnabled val="1"/>
        </dgm:presLayoutVars>
      </dgm:prSet>
      <dgm:spPr/>
    </dgm:pt>
    <dgm:pt modelId="{4F525D68-8B00-4C1F-A5DC-0AC18B134555}" type="pres">
      <dgm:prSet presAssocID="{6303EE6D-48AD-40FD-B86E-1AC903E6289C}" presName="accent_3" presStyleCnt="0"/>
      <dgm:spPr/>
    </dgm:pt>
    <dgm:pt modelId="{3B74508F-B304-4AEB-9C6D-F830AA712F2D}" type="pres">
      <dgm:prSet presAssocID="{6303EE6D-48AD-40FD-B86E-1AC903E6289C}" presName="accentRepeatNode" presStyleLbl="solidFgAcc1" presStyleIdx="2" presStyleCnt="3"/>
      <dgm:spPr/>
    </dgm:pt>
  </dgm:ptLst>
  <dgm:cxnLst>
    <dgm:cxn modelId="{C7FFBF0A-0FD5-4211-8811-04C456329725}" type="presOf" srcId="{5F5CB6CF-AE2F-4F93-B576-5A772EA4A4B2}" destId="{2A6C8BB7-2487-4943-B130-FC44BF047D2C}" srcOrd="0" destOrd="0" presId="urn:microsoft.com/office/officeart/2008/layout/VerticalCurvedList"/>
    <dgm:cxn modelId="{E5701A27-A6ED-4DB6-A44E-19A9709485D3}" srcId="{167ED02D-E297-44D1-8ECA-72A93776F449}" destId="{5F5CB6CF-AE2F-4F93-B576-5A772EA4A4B2}" srcOrd="1" destOrd="0" parTransId="{EECC5F48-1D86-4199-920A-A21655DB8888}" sibTransId="{EC2C6D39-FBFC-45D8-9188-6A8A04AA0717}"/>
    <dgm:cxn modelId="{C5A1C737-CA74-4D75-8AC2-B1D7B5247F85}" type="presOf" srcId="{6303EE6D-48AD-40FD-B86E-1AC903E6289C}" destId="{037B7274-1A0F-4D6C-983B-A98C483EFCAE}" srcOrd="0" destOrd="0" presId="urn:microsoft.com/office/officeart/2008/layout/VerticalCurvedList"/>
    <dgm:cxn modelId="{7A830E97-62ED-47AA-8991-107C6BD37836}" srcId="{167ED02D-E297-44D1-8ECA-72A93776F449}" destId="{98DC14D6-E500-4D74-B66C-C72BF439B0F5}" srcOrd="0" destOrd="0" parTransId="{38806068-71F4-4AA8-862D-E79B806842DD}" sibTransId="{4CCFAACC-45DE-40B3-B305-0CB4BC5007F1}"/>
    <dgm:cxn modelId="{02798BA4-AAC2-4C1B-AE91-59339534523D}" type="presOf" srcId="{167ED02D-E297-44D1-8ECA-72A93776F449}" destId="{D4FD8FEC-740F-48FF-8AA8-F06789A8C623}" srcOrd="0" destOrd="0" presId="urn:microsoft.com/office/officeart/2008/layout/VerticalCurvedList"/>
    <dgm:cxn modelId="{56C673E1-5F39-46E6-964F-35813C4F8C9E}" type="presOf" srcId="{98DC14D6-E500-4D74-B66C-C72BF439B0F5}" destId="{4FDB2DAA-F76B-4C8A-9E13-195FDAF25B65}" srcOrd="0" destOrd="0" presId="urn:microsoft.com/office/officeart/2008/layout/VerticalCurvedList"/>
    <dgm:cxn modelId="{C4A666F8-D905-4467-9CFC-438197059389}" type="presOf" srcId="{4CCFAACC-45DE-40B3-B305-0CB4BC5007F1}" destId="{45F944CB-0E84-4C40-AB72-B8112EC5D97D}" srcOrd="0" destOrd="0" presId="urn:microsoft.com/office/officeart/2008/layout/VerticalCurvedList"/>
    <dgm:cxn modelId="{B72D43FD-646E-4CB3-A1F6-B7130CF8D56C}" srcId="{167ED02D-E297-44D1-8ECA-72A93776F449}" destId="{6303EE6D-48AD-40FD-B86E-1AC903E6289C}" srcOrd="2" destOrd="0" parTransId="{28B7E496-5D95-481E-B0A1-7D213BAB8FD9}" sibTransId="{B6F3DD6F-C71E-4D7E-A34E-6EC22E3619EF}"/>
    <dgm:cxn modelId="{610A341D-AA6E-45A4-8678-3C0BF94057F9}" type="presParOf" srcId="{D4FD8FEC-740F-48FF-8AA8-F06789A8C623}" destId="{E89F581F-0641-4EA1-AB48-E0D11CB748CE}" srcOrd="0" destOrd="0" presId="urn:microsoft.com/office/officeart/2008/layout/VerticalCurvedList"/>
    <dgm:cxn modelId="{C0DE5B27-530C-4C03-9B6F-07D453DAF73B}" type="presParOf" srcId="{E89F581F-0641-4EA1-AB48-E0D11CB748CE}" destId="{DB9492FE-4C71-4B7B-9661-D4CABBFD0B7F}" srcOrd="0" destOrd="0" presId="urn:microsoft.com/office/officeart/2008/layout/VerticalCurvedList"/>
    <dgm:cxn modelId="{F401055F-9E2C-4FF5-AE59-E9C6A9D1724F}" type="presParOf" srcId="{DB9492FE-4C71-4B7B-9661-D4CABBFD0B7F}" destId="{32D58326-3624-4D08-9E04-491A3E346BCD}" srcOrd="0" destOrd="0" presId="urn:microsoft.com/office/officeart/2008/layout/VerticalCurvedList"/>
    <dgm:cxn modelId="{679AD952-6D32-4075-A23F-5BC6371E0F32}" type="presParOf" srcId="{DB9492FE-4C71-4B7B-9661-D4CABBFD0B7F}" destId="{45F944CB-0E84-4C40-AB72-B8112EC5D97D}" srcOrd="1" destOrd="0" presId="urn:microsoft.com/office/officeart/2008/layout/VerticalCurvedList"/>
    <dgm:cxn modelId="{ED32CEC5-360A-44BC-8213-C2BAC246945C}" type="presParOf" srcId="{DB9492FE-4C71-4B7B-9661-D4CABBFD0B7F}" destId="{24EA07C0-F7D5-47D8-A55B-F40ADF8F70D4}" srcOrd="2" destOrd="0" presId="urn:microsoft.com/office/officeart/2008/layout/VerticalCurvedList"/>
    <dgm:cxn modelId="{0D8E645F-931B-45BE-8355-71D3ECC68484}" type="presParOf" srcId="{DB9492FE-4C71-4B7B-9661-D4CABBFD0B7F}" destId="{4DB02A2D-15C7-4B80-B7AD-18B3EA47795F}" srcOrd="3" destOrd="0" presId="urn:microsoft.com/office/officeart/2008/layout/VerticalCurvedList"/>
    <dgm:cxn modelId="{B8203A42-AFF4-4DB4-836C-CC9738746ACE}" type="presParOf" srcId="{E89F581F-0641-4EA1-AB48-E0D11CB748CE}" destId="{4FDB2DAA-F76B-4C8A-9E13-195FDAF25B65}" srcOrd="1" destOrd="0" presId="urn:microsoft.com/office/officeart/2008/layout/VerticalCurvedList"/>
    <dgm:cxn modelId="{75097452-A2DF-4043-BC17-2CE7CFC80B18}" type="presParOf" srcId="{E89F581F-0641-4EA1-AB48-E0D11CB748CE}" destId="{DB1C50B0-6E33-40E8-8255-4C66ABA6797B}" srcOrd="2" destOrd="0" presId="urn:microsoft.com/office/officeart/2008/layout/VerticalCurvedList"/>
    <dgm:cxn modelId="{BFEA09BB-9001-4A1B-9A4F-624CFDFD795F}" type="presParOf" srcId="{DB1C50B0-6E33-40E8-8255-4C66ABA6797B}" destId="{98AB36A4-0870-4F95-B268-46C0E8FEE2CB}" srcOrd="0" destOrd="0" presId="urn:microsoft.com/office/officeart/2008/layout/VerticalCurvedList"/>
    <dgm:cxn modelId="{CCF31434-8164-4C10-9D32-002185A586CF}" type="presParOf" srcId="{E89F581F-0641-4EA1-AB48-E0D11CB748CE}" destId="{2A6C8BB7-2487-4943-B130-FC44BF047D2C}" srcOrd="3" destOrd="0" presId="urn:microsoft.com/office/officeart/2008/layout/VerticalCurvedList"/>
    <dgm:cxn modelId="{A293F02F-0174-46D3-BE9C-7F4497E97302}" type="presParOf" srcId="{E89F581F-0641-4EA1-AB48-E0D11CB748CE}" destId="{4042ADAF-9847-4E44-9821-B377E9EAF75C}" srcOrd="4" destOrd="0" presId="urn:microsoft.com/office/officeart/2008/layout/VerticalCurvedList"/>
    <dgm:cxn modelId="{13E0D501-1E95-4EEB-AACC-DCD4809A164B}" type="presParOf" srcId="{4042ADAF-9847-4E44-9821-B377E9EAF75C}" destId="{55ABFCE7-8A5B-4BAF-93E3-3769348AFA26}" srcOrd="0" destOrd="0" presId="urn:microsoft.com/office/officeart/2008/layout/VerticalCurvedList"/>
    <dgm:cxn modelId="{143F5835-C499-4C13-B141-18509B27EA38}" type="presParOf" srcId="{E89F581F-0641-4EA1-AB48-E0D11CB748CE}" destId="{037B7274-1A0F-4D6C-983B-A98C483EFCAE}" srcOrd="5" destOrd="0" presId="urn:microsoft.com/office/officeart/2008/layout/VerticalCurvedList"/>
    <dgm:cxn modelId="{2930980E-7FE9-4EB7-9C67-9F8EA1FC4B72}" type="presParOf" srcId="{E89F581F-0641-4EA1-AB48-E0D11CB748CE}" destId="{4F525D68-8B00-4C1F-A5DC-0AC18B134555}" srcOrd="6" destOrd="0" presId="urn:microsoft.com/office/officeart/2008/layout/VerticalCurvedList"/>
    <dgm:cxn modelId="{085161C6-EBDA-44F6-8397-34DF42E9D8D2}" type="presParOf" srcId="{4F525D68-8B00-4C1F-A5DC-0AC18B134555}" destId="{3B74508F-B304-4AEB-9C6D-F830AA712F2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7ED02D-E297-44D1-8ECA-72A93776F449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8DC14D6-E500-4D74-B66C-C72BF439B0F5}">
      <dgm:prSet phldrT="[文字]"/>
      <dgm:spPr/>
      <dgm:t>
        <a:bodyPr/>
        <a:lstStyle/>
        <a:p>
          <a:r>
            <a:rPr lang="en-US" altLang="zh-TW" dirty="0"/>
            <a:t>〈</a:t>
          </a:r>
          <a:r>
            <a:rPr lang="zh-TW" altLang="en-US" dirty="0"/>
            <a:t>書教</a:t>
          </a:r>
          <a:r>
            <a:rPr lang="en-US" altLang="zh-TW" dirty="0"/>
            <a:t>〉</a:t>
          </a:r>
          <a:endParaRPr lang="zh-TW" altLang="en-US" dirty="0"/>
        </a:p>
      </dgm:t>
    </dgm:pt>
    <dgm:pt modelId="{38806068-71F4-4AA8-862D-E79B806842DD}" type="parTrans" cxnId="{7A830E97-62ED-47AA-8991-107C6BD37836}">
      <dgm:prSet/>
      <dgm:spPr/>
      <dgm:t>
        <a:bodyPr/>
        <a:lstStyle/>
        <a:p>
          <a:endParaRPr lang="zh-TW" altLang="en-US"/>
        </a:p>
      </dgm:t>
    </dgm:pt>
    <dgm:pt modelId="{4CCFAACC-45DE-40B3-B305-0CB4BC5007F1}" type="sibTrans" cxnId="{7A830E97-62ED-47AA-8991-107C6BD37836}">
      <dgm:prSet/>
      <dgm:spPr/>
      <dgm:t>
        <a:bodyPr/>
        <a:lstStyle/>
        <a:p>
          <a:endParaRPr lang="zh-TW" altLang="en-US"/>
        </a:p>
      </dgm:t>
    </dgm:pt>
    <dgm:pt modelId="{6303EE6D-48AD-40FD-B86E-1AC903E6289C}">
      <dgm:prSet phldrT="[文字]"/>
      <dgm:spPr/>
      <dgm:t>
        <a:bodyPr/>
        <a:lstStyle/>
        <a:p>
          <a:r>
            <a:rPr lang="en-US" altLang="zh-TW" dirty="0"/>
            <a:t>〈</a:t>
          </a:r>
          <a:r>
            <a:rPr lang="zh-TW" altLang="en-US" dirty="0"/>
            <a:t>詩教</a:t>
          </a:r>
          <a:r>
            <a:rPr lang="en-US" altLang="zh-TW" dirty="0"/>
            <a:t>〉</a:t>
          </a:r>
          <a:endParaRPr lang="zh-TW" altLang="en-US" dirty="0"/>
        </a:p>
      </dgm:t>
    </dgm:pt>
    <dgm:pt modelId="{28B7E496-5D95-481E-B0A1-7D213BAB8FD9}" type="parTrans" cxnId="{B72D43FD-646E-4CB3-A1F6-B7130CF8D56C}">
      <dgm:prSet/>
      <dgm:spPr/>
      <dgm:t>
        <a:bodyPr/>
        <a:lstStyle/>
        <a:p>
          <a:endParaRPr lang="zh-TW" altLang="en-US"/>
        </a:p>
      </dgm:t>
    </dgm:pt>
    <dgm:pt modelId="{B6F3DD6F-C71E-4D7E-A34E-6EC22E3619EF}" type="sibTrans" cxnId="{B72D43FD-646E-4CB3-A1F6-B7130CF8D56C}">
      <dgm:prSet/>
      <dgm:spPr/>
      <dgm:t>
        <a:bodyPr/>
        <a:lstStyle/>
        <a:p>
          <a:endParaRPr lang="zh-TW" altLang="en-US"/>
        </a:p>
      </dgm:t>
    </dgm:pt>
    <dgm:pt modelId="{AF0B70FC-6F58-4D92-9BD9-156E9F6B2C14}">
      <dgm:prSet phldrT="[文字]"/>
      <dgm:spPr/>
      <dgm:t>
        <a:bodyPr/>
        <a:lstStyle/>
        <a:p>
          <a:r>
            <a:rPr lang="en-US" altLang="zh-TW" dirty="0"/>
            <a:t>〈</a:t>
          </a:r>
          <a:r>
            <a:rPr lang="zh-TW" altLang="en-US" dirty="0"/>
            <a:t>禮教</a:t>
          </a:r>
          <a:r>
            <a:rPr lang="en-US" altLang="zh-TW" dirty="0"/>
            <a:t>〉</a:t>
          </a:r>
          <a:endParaRPr lang="zh-TW" altLang="en-US" dirty="0"/>
        </a:p>
      </dgm:t>
    </dgm:pt>
    <dgm:pt modelId="{ED2FFCCF-7618-42FE-A7F5-3002EA038ACA}" type="parTrans" cxnId="{2166A687-2285-402A-9047-E8B860849163}">
      <dgm:prSet/>
      <dgm:spPr/>
      <dgm:t>
        <a:bodyPr/>
        <a:lstStyle/>
        <a:p>
          <a:endParaRPr lang="zh-TW" altLang="en-US"/>
        </a:p>
      </dgm:t>
    </dgm:pt>
    <dgm:pt modelId="{2E10B151-2F98-40DF-AACE-034EB9C95279}" type="sibTrans" cxnId="{2166A687-2285-402A-9047-E8B860849163}">
      <dgm:prSet/>
      <dgm:spPr/>
      <dgm:t>
        <a:bodyPr/>
        <a:lstStyle/>
        <a:p>
          <a:endParaRPr lang="zh-TW" altLang="en-US"/>
        </a:p>
      </dgm:t>
    </dgm:pt>
    <dgm:pt modelId="{D4FD8FEC-740F-48FF-8AA8-F06789A8C623}" type="pres">
      <dgm:prSet presAssocID="{167ED02D-E297-44D1-8ECA-72A93776F449}" presName="Name0" presStyleCnt="0">
        <dgm:presLayoutVars>
          <dgm:chMax val="7"/>
          <dgm:chPref val="7"/>
          <dgm:dir/>
        </dgm:presLayoutVars>
      </dgm:prSet>
      <dgm:spPr/>
    </dgm:pt>
    <dgm:pt modelId="{E89F581F-0641-4EA1-AB48-E0D11CB748CE}" type="pres">
      <dgm:prSet presAssocID="{167ED02D-E297-44D1-8ECA-72A93776F449}" presName="Name1" presStyleCnt="0"/>
      <dgm:spPr/>
    </dgm:pt>
    <dgm:pt modelId="{DB9492FE-4C71-4B7B-9661-D4CABBFD0B7F}" type="pres">
      <dgm:prSet presAssocID="{167ED02D-E297-44D1-8ECA-72A93776F449}" presName="cycle" presStyleCnt="0"/>
      <dgm:spPr/>
    </dgm:pt>
    <dgm:pt modelId="{32D58326-3624-4D08-9E04-491A3E346BCD}" type="pres">
      <dgm:prSet presAssocID="{167ED02D-E297-44D1-8ECA-72A93776F449}" presName="srcNode" presStyleLbl="node1" presStyleIdx="0" presStyleCnt="3"/>
      <dgm:spPr/>
    </dgm:pt>
    <dgm:pt modelId="{45F944CB-0E84-4C40-AB72-B8112EC5D97D}" type="pres">
      <dgm:prSet presAssocID="{167ED02D-E297-44D1-8ECA-72A93776F449}" presName="conn" presStyleLbl="parChTrans1D2" presStyleIdx="0" presStyleCnt="1"/>
      <dgm:spPr/>
    </dgm:pt>
    <dgm:pt modelId="{24EA07C0-F7D5-47D8-A55B-F40ADF8F70D4}" type="pres">
      <dgm:prSet presAssocID="{167ED02D-E297-44D1-8ECA-72A93776F449}" presName="extraNode" presStyleLbl="node1" presStyleIdx="0" presStyleCnt="3"/>
      <dgm:spPr/>
    </dgm:pt>
    <dgm:pt modelId="{4DB02A2D-15C7-4B80-B7AD-18B3EA47795F}" type="pres">
      <dgm:prSet presAssocID="{167ED02D-E297-44D1-8ECA-72A93776F449}" presName="dstNode" presStyleLbl="node1" presStyleIdx="0" presStyleCnt="3"/>
      <dgm:spPr/>
    </dgm:pt>
    <dgm:pt modelId="{4FDB2DAA-F76B-4C8A-9E13-195FDAF25B65}" type="pres">
      <dgm:prSet presAssocID="{98DC14D6-E500-4D74-B66C-C72BF439B0F5}" presName="text_1" presStyleLbl="node1" presStyleIdx="0" presStyleCnt="3">
        <dgm:presLayoutVars>
          <dgm:bulletEnabled val="1"/>
        </dgm:presLayoutVars>
      </dgm:prSet>
      <dgm:spPr/>
    </dgm:pt>
    <dgm:pt modelId="{DB1C50B0-6E33-40E8-8255-4C66ABA6797B}" type="pres">
      <dgm:prSet presAssocID="{98DC14D6-E500-4D74-B66C-C72BF439B0F5}" presName="accent_1" presStyleCnt="0"/>
      <dgm:spPr/>
    </dgm:pt>
    <dgm:pt modelId="{98AB36A4-0870-4F95-B268-46C0E8FEE2CB}" type="pres">
      <dgm:prSet presAssocID="{98DC14D6-E500-4D74-B66C-C72BF439B0F5}" presName="accentRepeatNode" presStyleLbl="solidFgAcc1" presStyleIdx="0" presStyleCnt="3"/>
      <dgm:spPr/>
    </dgm:pt>
    <dgm:pt modelId="{5E13126D-30BB-490C-87ED-94C3E5E1BBFD}" type="pres">
      <dgm:prSet presAssocID="{6303EE6D-48AD-40FD-B86E-1AC903E6289C}" presName="text_2" presStyleLbl="node1" presStyleIdx="1" presStyleCnt="3">
        <dgm:presLayoutVars>
          <dgm:bulletEnabled val="1"/>
        </dgm:presLayoutVars>
      </dgm:prSet>
      <dgm:spPr/>
    </dgm:pt>
    <dgm:pt modelId="{23069614-6F24-41E1-9CA5-14B03203F91F}" type="pres">
      <dgm:prSet presAssocID="{6303EE6D-48AD-40FD-B86E-1AC903E6289C}" presName="accent_2" presStyleCnt="0"/>
      <dgm:spPr/>
    </dgm:pt>
    <dgm:pt modelId="{3B74508F-B304-4AEB-9C6D-F830AA712F2D}" type="pres">
      <dgm:prSet presAssocID="{6303EE6D-48AD-40FD-B86E-1AC903E6289C}" presName="accentRepeatNode" presStyleLbl="solidFgAcc1" presStyleIdx="1" presStyleCnt="3"/>
      <dgm:spPr/>
    </dgm:pt>
    <dgm:pt modelId="{FC083458-9DB6-4962-8984-2E4FC6448942}" type="pres">
      <dgm:prSet presAssocID="{AF0B70FC-6F58-4D92-9BD9-156E9F6B2C14}" presName="text_3" presStyleLbl="node1" presStyleIdx="2" presStyleCnt="3">
        <dgm:presLayoutVars>
          <dgm:bulletEnabled val="1"/>
        </dgm:presLayoutVars>
      </dgm:prSet>
      <dgm:spPr/>
    </dgm:pt>
    <dgm:pt modelId="{0B6C59F6-01AA-4567-BFC9-AA1D1E0936E1}" type="pres">
      <dgm:prSet presAssocID="{AF0B70FC-6F58-4D92-9BD9-156E9F6B2C14}" presName="accent_3" presStyleCnt="0"/>
      <dgm:spPr/>
    </dgm:pt>
    <dgm:pt modelId="{F5228658-98E6-4B3D-9FAD-303AA5047C27}" type="pres">
      <dgm:prSet presAssocID="{AF0B70FC-6F58-4D92-9BD9-156E9F6B2C14}" presName="accentRepeatNode" presStyleLbl="solidFgAcc1" presStyleIdx="2" presStyleCnt="3"/>
      <dgm:spPr/>
    </dgm:pt>
  </dgm:ptLst>
  <dgm:cxnLst>
    <dgm:cxn modelId="{7BFABF33-F355-4618-99E8-6837A214F95D}" type="presOf" srcId="{4CCFAACC-45DE-40B3-B305-0CB4BC5007F1}" destId="{45F944CB-0E84-4C40-AB72-B8112EC5D97D}" srcOrd="0" destOrd="0" presId="urn:microsoft.com/office/officeart/2008/layout/VerticalCurvedList"/>
    <dgm:cxn modelId="{DCA92461-8CA7-48E4-9863-8EF73B583163}" type="presOf" srcId="{6303EE6D-48AD-40FD-B86E-1AC903E6289C}" destId="{5E13126D-30BB-490C-87ED-94C3E5E1BBFD}" srcOrd="0" destOrd="0" presId="urn:microsoft.com/office/officeart/2008/layout/VerticalCurvedList"/>
    <dgm:cxn modelId="{3FC81972-7BB1-4919-8F70-14837865A1AF}" type="presOf" srcId="{AF0B70FC-6F58-4D92-9BD9-156E9F6B2C14}" destId="{FC083458-9DB6-4962-8984-2E4FC6448942}" srcOrd="0" destOrd="0" presId="urn:microsoft.com/office/officeart/2008/layout/VerticalCurvedList"/>
    <dgm:cxn modelId="{5B237A7F-6913-404E-AA01-D1DCD04D6D1E}" type="presOf" srcId="{98DC14D6-E500-4D74-B66C-C72BF439B0F5}" destId="{4FDB2DAA-F76B-4C8A-9E13-195FDAF25B65}" srcOrd="0" destOrd="0" presId="urn:microsoft.com/office/officeart/2008/layout/VerticalCurvedList"/>
    <dgm:cxn modelId="{2166A687-2285-402A-9047-E8B860849163}" srcId="{167ED02D-E297-44D1-8ECA-72A93776F449}" destId="{AF0B70FC-6F58-4D92-9BD9-156E9F6B2C14}" srcOrd="2" destOrd="0" parTransId="{ED2FFCCF-7618-42FE-A7F5-3002EA038ACA}" sibTransId="{2E10B151-2F98-40DF-AACE-034EB9C95279}"/>
    <dgm:cxn modelId="{7A830E97-62ED-47AA-8991-107C6BD37836}" srcId="{167ED02D-E297-44D1-8ECA-72A93776F449}" destId="{98DC14D6-E500-4D74-B66C-C72BF439B0F5}" srcOrd="0" destOrd="0" parTransId="{38806068-71F4-4AA8-862D-E79B806842DD}" sibTransId="{4CCFAACC-45DE-40B3-B305-0CB4BC5007F1}"/>
    <dgm:cxn modelId="{500527B1-9E38-4A03-B591-DFD355F777CB}" type="presOf" srcId="{167ED02D-E297-44D1-8ECA-72A93776F449}" destId="{D4FD8FEC-740F-48FF-8AA8-F06789A8C623}" srcOrd="0" destOrd="0" presId="urn:microsoft.com/office/officeart/2008/layout/VerticalCurvedList"/>
    <dgm:cxn modelId="{B72D43FD-646E-4CB3-A1F6-B7130CF8D56C}" srcId="{167ED02D-E297-44D1-8ECA-72A93776F449}" destId="{6303EE6D-48AD-40FD-B86E-1AC903E6289C}" srcOrd="1" destOrd="0" parTransId="{28B7E496-5D95-481E-B0A1-7D213BAB8FD9}" sibTransId="{B6F3DD6F-C71E-4D7E-A34E-6EC22E3619EF}"/>
    <dgm:cxn modelId="{9F6BF34A-1846-45F0-B851-DF3228940E6A}" type="presParOf" srcId="{D4FD8FEC-740F-48FF-8AA8-F06789A8C623}" destId="{E89F581F-0641-4EA1-AB48-E0D11CB748CE}" srcOrd="0" destOrd="0" presId="urn:microsoft.com/office/officeart/2008/layout/VerticalCurvedList"/>
    <dgm:cxn modelId="{12C0148B-8509-4C26-93DE-F6F4E525DB03}" type="presParOf" srcId="{E89F581F-0641-4EA1-AB48-E0D11CB748CE}" destId="{DB9492FE-4C71-4B7B-9661-D4CABBFD0B7F}" srcOrd="0" destOrd="0" presId="urn:microsoft.com/office/officeart/2008/layout/VerticalCurvedList"/>
    <dgm:cxn modelId="{00E478AC-469D-4FAF-A984-D2069FE438B4}" type="presParOf" srcId="{DB9492FE-4C71-4B7B-9661-D4CABBFD0B7F}" destId="{32D58326-3624-4D08-9E04-491A3E346BCD}" srcOrd="0" destOrd="0" presId="urn:microsoft.com/office/officeart/2008/layout/VerticalCurvedList"/>
    <dgm:cxn modelId="{8086C91F-48F8-4A75-9B1E-A3660795C49C}" type="presParOf" srcId="{DB9492FE-4C71-4B7B-9661-D4CABBFD0B7F}" destId="{45F944CB-0E84-4C40-AB72-B8112EC5D97D}" srcOrd="1" destOrd="0" presId="urn:microsoft.com/office/officeart/2008/layout/VerticalCurvedList"/>
    <dgm:cxn modelId="{10D80B56-6402-49C8-A829-A05010427EAE}" type="presParOf" srcId="{DB9492FE-4C71-4B7B-9661-D4CABBFD0B7F}" destId="{24EA07C0-F7D5-47D8-A55B-F40ADF8F70D4}" srcOrd="2" destOrd="0" presId="urn:microsoft.com/office/officeart/2008/layout/VerticalCurvedList"/>
    <dgm:cxn modelId="{2E3AFCD8-49CC-4BB7-96D0-69EF6DF692E4}" type="presParOf" srcId="{DB9492FE-4C71-4B7B-9661-D4CABBFD0B7F}" destId="{4DB02A2D-15C7-4B80-B7AD-18B3EA47795F}" srcOrd="3" destOrd="0" presId="urn:microsoft.com/office/officeart/2008/layout/VerticalCurvedList"/>
    <dgm:cxn modelId="{E76EDF89-9650-47D1-8C8A-42A9244C3E25}" type="presParOf" srcId="{E89F581F-0641-4EA1-AB48-E0D11CB748CE}" destId="{4FDB2DAA-F76B-4C8A-9E13-195FDAF25B65}" srcOrd="1" destOrd="0" presId="urn:microsoft.com/office/officeart/2008/layout/VerticalCurvedList"/>
    <dgm:cxn modelId="{15C20139-3D2B-4937-B837-5CF023BE5532}" type="presParOf" srcId="{E89F581F-0641-4EA1-AB48-E0D11CB748CE}" destId="{DB1C50B0-6E33-40E8-8255-4C66ABA6797B}" srcOrd="2" destOrd="0" presId="urn:microsoft.com/office/officeart/2008/layout/VerticalCurvedList"/>
    <dgm:cxn modelId="{20B98947-4538-4A0B-BCBA-6F33AD476E51}" type="presParOf" srcId="{DB1C50B0-6E33-40E8-8255-4C66ABA6797B}" destId="{98AB36A4-0870-4F95-B268-46C0E8FEE2CB}" srcOrd="0" destOrd="0" presId="urn:microsoft.com/office/officeart/2008/layout/VerticalCurvedList"/>
    <dgm:cxn modelId="{E371E9C4-DDA7-4689-8AED-963169044A90}" type="presParOf" srcId="{E89F581F-0641-4EA1-AB48-E0D11CB748CE}" destId="{5E13126D-30BB-490C-87ED-94C3E5E1BBFD}" srcOrd="3" destOrd="0" presId="urn:microsoft.com/office/officeart/2008/layout/VerticalCurvedList"/>
    <dgm:cxn modelId="{C482BA7F-8C07-45F9-97EF-0C03773B3202}" type="presParOf" srcId="{E89F581F-0641-4EA1-AB48-E0D11CB748CE}" destId="{23069614-6F24-41E1-9CA5-14B03203F91F}" srcOrd="4" destOrd="0" presId="urn:microsoft.com/office/officeart/2008/layout/VerticalCurvedList"/>
    <dgm:cxn modelId="{AB6203F9-E716-4AB1-A36A-BC7BA8401F4A}" type="presParOf" srcId="{23069614-6F24-41E1-9CA5-14B03203F91F}" destId="{3B74508F-B304-4AEB-9C6D-F830AA712F2D}" srcOrd="0" destOrd="0" presId="urn:microsoft.com/office/officeart/2008/layout/VerticalCurvedList"/>
    <dgm:cxn modelId="{6326E7CD-DF6F-45CA-B9BC-801212C7D692}" type="presParOf" srcId="{E89F581F-0641-4EA1-AB48-E0D11CB748CE}" destId="{FC083458-9DB6-4962-8984-2E4FC6448942}" srcOrd="5" destOrd="0" presId="urn:microsoft.com/office/officeart/2008/layout/VerticalCurvedList"/>
    <dgm:cxn modelId="{8DA30E3E-21DD-47E2-849C-895470652821}" type="presParOf" srcId="{E89F581F-0641-4EA1-AB48-E0D11CB748CE}" destId="{0B6C59F6-01AA-4567-BFC9-AA1D1E0936E1}" srcOrd="6" destOrd="0" presId="urn:microsoft.com/office/officeart/2008/layout/VerticalCurvedList"/>
    <dgm:cxn modelId="{05325F54-4B98-46C5-820D-DF6F51DC6B47}" type="presParOf" srcId="{0B6C59F6-01AA-4567-BFC9-AA1D1E0936E1}" destId="{F5228658-98E6-4B3D-9FAD-303AA5047C2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53C5B3-21EC-4AD1-B00A-DBF8F7ED3A5A}" type="doc">
      <dgm:prSet loTypeId="urn:microsoft.com/office/officeart/2005/8/layout/hProcess6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18B8A7AA-AB3A-499E-905F-762950832BC7}">
      <dgm:prSet phldrT="[文字]" custT="1"/>
      <dgm:spPr/>
      <dgm:t>
        <a:bodyPr/>
        <a:lstStyle/>
        <a:p>
          <a:r>
            <a:rPr lang="zh-TW" altLang="en-US" sz="3000" dirty="0"/>
            <a:t>尚書</a:t>
          </a:r>
        </a:p>
      </dgm:t>
    </dgm:pt>
    <dgm:pt modelId="{91D350A1-DDC6-4E77-8EC9-627648317731}" type="parTrans" cxnId="{059C6EC3-7E40-41BF-B431-9950D2A37DC7}">
      <dgm:prSet/>
      <dgm:spPr/>
      <dgm:t>
        <a:bodyPr/>
        <a:lstStyle/>
        <a:p>
          <a:endParaRPr lang="zh-TW" altLang="en-US"/>
        </a:p>
      </dgm:t>
    </dgm:pt>
    <dgm:pt modelId="{C206E634-D364-4948-AF58-A5B65B20E506}" type="sibTrans" cxnId="{059C6EC3-7E40-41BF-B431-9950D2A37DC7}">
      <dgm:prSet/>
      <dgm:spPr/>
      <dgm:t>
        <a:bodyPr/>
        <a:lstStyle/>
        <a:p>
          <a:endParaRPr lang="zh-TW" altLang="en-US"/>
        </a:p>
      </dgm:t>
    </dgm:pt>
    <dgm:pt modelId="{D362D867-C5EE-4D7D-9164-C9677038C402}">
      <dgm:prSet phldrT="[文字]"/>
      <dgm:spPr/>
      <dgm:t>
        <a:bodyPr/>
        <a:lstStyle/>
        <a:p>
          <a:r>
            <a:rPr lang="zh-TW" altLang="en-US" dirty="0"/>
            <a:t>因事命篇</a:t>
          </a:r>
        </a:p>
      </dgm:t>
    </dgm:pt>
    <dgm:pt modelId="{2044CD01-6C54-44EE-9DDB-07505EA79623}" type="parTrans" cxnId="{468C6A45-D059-4807-95FF-B11456E2E519}">
      <dgm:prSet/>
      <dgm:spPr/>
      <dgm:t>
        <a:bodyPr/>
        <a:lstStyle/>
        <a:p>
          <a:endParaRPr lang="zh-TW" altLang="en-US"/>
        </a:p>
      </dgm:t>
    </dgm:pt>
    <dgm:pt modelId="{1931FE99-AFF9-49E5-9518-4D3F7C986703}" type="sibTrans" cxnId="{468C6A45-D059-4807-95FF-B11456E2E519}">
      <dgm:prSet/>
      <dgm:spPr/>
      <dgm:t>
        <a:bodyPr/>
        <a:lstStyle/>
        <a:p>
          <a:endParaRPr lang="zh-TW" altLang="en-US"/>
        </a:p>
      </dgm:t>
    </dgm:pt>
    <dgm:pt modelId="{ED1C2C91-FF87-4466-9EFB-454EEB40E3C6}">
      <dgm:prSet phldrT="[文字]"/>
      <dgm:spPr/>
      <dgm:t>
        <a:bodyPr/>
        <a:lstStyle/>
        <a:p>
          <a:r>
            <a:rPr lang="zh-TW" altLang="en-US" dirty="0"/>
            <a:t>記言、敘事、說理</a:t>
          </a:r>
        </a:p>
      </dgm:t>
    </dgm:pt>
    <dgm:pt modelId="{FC1946B2-9DD2-4F53-8527-D97EE62E9766}" type="parTrans" cxnId="{52322DE2-53DF-4E4E-A756-B454530888BB}">
      <dgm:prSet/>
      <dgm:spPr/>
      <dgm:t>
        <a:bodyPr/>
        <a:lstStyle/>
        <a:p>
          <a:endParaRPr lang="zh-TW" altLang="en-US"/>
        </a:p>
      </dgm:t>
    </dgm:pt>
    <dgm:pt modelId="{ACAABA6F-BC1D-476D-B4BC-40886682BEF4}" type="sibTrans" cxnId="{52322DE2-53DF-4E4E-A756-B454530888BB}">
      <dgm:prSet/>
      <dgm:spPr/>
      <dgm:t>
        <a:bodyPr/>
        <a:lstStyle/>
        <a:p>
          <a:endParaRPr lang="zh-TW" altLang="en-US"/>
        </a:p>
      </dgm:t>
    </dgm:pt>
    <dgm:pt modelId="{6D940D34-08C2-4E84-8587-AFB07B1B1D24}">
      <dgm:prSet phldrT="[文字]"/>
      <dgm:spPr/>
      <dgm:t>
        <a:bodyPr/>
        <a:lstStyle/>
        <a:p>
          <a:r>
            <a:rPr lang="zh-TW" altLang="en-US" dirty="0"/>
            <a:t>春秋</a:t>
          </a:r>
        </a:p>
      </dgm:t>
    </dgm:pt>
    <dgm:pt modelId="{56A1E14D-BACA-4B4F-8441-2C3EC38831AC}" type="parTrans" cxnId="{374C3D7A-D953-4119-A85B-A9DB5986D27C}">
      <dgm:prSet/>
      <dgm:spPr/>
      <dgm:t>
        <a:bodyPr/>
        <a:lstStyle/>
        <a:p>
          <a:endParaRPr lang="zh-TW" altLang="en-US"/>
        </a:p>
      </dgm:t>
    </dgm:pt>
    <dgm:pt modelId="{0EFFD654-FF7C-4D06-A719-FFCC06395C53}" type="sibTrans" cxnId="{374C3D7A-D953-4119-A85B-A9DB5986D27C}">
      <dgm:prSet/>
      <dgm:spPr/>
      <dgm:t>
        <a:bodyPr/>
        <a:lstStyle/>
        <a:p>
          <a:endParaRPr lang="zh-TW" altLang="en-US"/>
        </a:p>
      </dgm:t>
    </dgm:pt>
    <dgm:pt modelId="{BF613A6F-3D04-46CD-9F0B-F5B62A5A53AE}">
      <dgm:prSet phldrT="[文字]"/>
      <dgm:spPr/>
      <dgm:t>
        <a:bodyPr/>
        <a:lstStyle/>
        <a:p>
          <a:r>
            <a:rPr lang="zh-TW" altLang="en-US" dirty="0"/>
            <a:t>屬辭比事</a:t>
          </a:r>
        </a:p>
      </dgm:t>
    </dgm:pt>
    <dgm:pt modelId="{C9239B1A-281C-43D3-A0D1-013792653526}" type="parTrans" cxnId="{0B72526E-365F-46B7-AAE8-5D5C4513F4F7}">
      <dgm:prSet/>
      <dgm:spPr/>
      <dgm:t>
        <a:bodyPr/>
        <a:lstStyle/>
        <a:p>
          <a:endParaRPr lang="zh-TW" altLang="en-US"/>
        </a:p>
      </dgm:t>
    </dgm:pt>
    <dgm:pt modelId="{D40E435F-440F-44C3-9310-CAE5B8F21496}" type="sibTrans" cxnId="{0B72526E-365F-46B7-AAE8-5D5C4513F4F7}">
      <dgm:prSet/>
      <dgm:spPr/>
      <dgm:t>
        <a:bodyPr/>
        <a:lstStyle/>
        <a:p>
          <a:endParaRPr lang="zh-TW" altLang="en-US"/>
        </a:p>
      </dgm:t>
    </dgm:pt>
    <dgm:pt modelId="{916C18BD-BE0B-4F1C-BDC7-DD7798313FF0}">
      <dgm:prSet phldrT="[文字]"/>
      <dgm:spPr/>
      <dgm:t>
        <a:bodyPr/>
        <a:lstStyle/>
        <a:p>
          <a:r>
            <a:rPr lang="zh-TW" altLang="en-US" dirty="0"/>
            <a:t>編年</a:t>
          </a:r>
        </a:p>
      </dgm:t>
    </dgm:pt>
    <dgm:pt modelId="{0DB3CC4E-06FB-44FD-B1D3-D5862D94FBA2}" type="parTrans" cxnId="{C27C4245-77DB-427F-8D61-A010C855AB5D}">
      <dgm:prSet/>
      <dgm:spPr/>
      <dgm:t>
        <a:bodyPr/>
        <a:lstStyle/>
        <a:p>
          <a:endParaRPr lang="zh-TW" altLang="en-US"/>
        </a:p>
      </dgm:t>
    </dgm:pt>
    <dgm:pt modelId="{A06396C8-562F-4B31-B7AC-6FD8F341BCAB}" type="sibTrans" cxnId="{C27C4245-77DB-427F-8D61-A010C855AB5D}">
      <dgm:prSet/>
      <dgm:spPr/>
      <dgm:t>
        <a:bodyPr/>
        <a:lstStyle/>
        <a:p>
          <a:endParaRPr lang="zh-TW" altLang="en-US"/>
        </a:p>
      </dgm:t>
    </dgm:pt>
    <dgm:pt modelId="{C12CB870-5603-49AF-9AC0-B490AE37A9CD}">
      <dgm:prSet phldrT="[文字]" custT="1"/>
      <dgm:spPr/>
      <dgm:t>
        <a:bodyPr/>
        <a:lstStyle/>
        <a:p>
          <a:r>
            <a:rPr lang="zh-TW" altLang="en-US" sz="2800" dirty="0"/>
            <a:t>左傳</a:t>
          </a:r>
        </a:p>
      </dgm:t>
    </dgm:pt>
    <dgm:pt modelId="{FB4B6A89-EA7F-4DF9-8402-59B9BA914ACE}" type="parTrans" cxnId="{42654009-3231-4C59-B01D-235361465CBE}">
      <dgm:prSet/>
      <dgm:spPr/>
      <dgm:t>
        <a:bodyPr/>
        <a:lstStyle/>
        <a:p>
          <a:endParaRPr lang="zh-TW" altLang="en-US"/>
        </a:p>
      </dgm:t>
    </dgm:pt>
    <dgm:pt modelId="{1D15F729-D737-48B1-AB28-85362A0DA1D1}" type="sibTrans" cxnId="{42654009-3231-4C59-B01D-235361465CBE}">
      <dgm:prSet/>
      <dgm:spPr/>
      <dgm:t>
        <a:bodyPr/>
        <a:lstStyle/>
        <a:p>
          <a:endParaRPr lang="zh-TW" altLang="en-US"/>
        </a:p>
      </dgm:t>
    </dgm:pt>
    <dgm:pt modelId="{8BF3DC21-5141-484A-AECE-0B8228F5FD75}">
      <dgm:prSet phldrT="[文字]"/>
      <dgm:spPr/>
      <dgm:t>
        <a:bodyPr/>
        <a:lstStyle/>
        <a:p>
          <a:r>
            <a:rPr lang="zh-TW" altLang="en-US" dirty="0"/>
            <a:t>區分類別</a:t>
          </a:r>
        </a:p>
      </dgm:t>
    </dgm:pt>
    <dgm:pt modelId="{DBFFFFAE-36B2-4A73-B16B-31FCAF059C51}" type="parTrans" cxnId="{ED0BFC2B-6737-41F3-B396-E5130A291DF1}">
      <dgm:prSet/>
      <dgm:spPr/>
      <dgm:t>
        <a:bodyPr/>
        <a:lstStyle/>
        <a:p>
          <a:endParaRPr lang="zh-TW" altLang="en-US"/>
        </a:p>
      </dgm:t>
    </dgm:pt>
    <dgm:pt modelId="{40767727-76C2-4F5D-A2FE-CD093DDB4AB6}" type="sibTrans" cxnId="{ED0BFC2B-6737-41F3-B396-E5130A291DF1}">
      <dgm:prSet/>
      <dgm:spPr/>
      <dgm:t>
        <a:bodyPr/>
        <a:lstStyle/>
        <a:p>
          <a:endParaRPr lang="zh-TW" altLang="en-US"/>
        </a:p>
      </dgm:t>
    </dgm:pt>
    <dgm:pt modelId="{062136AC-0DD1-4B54-97E7-3C0104C5BE5C}">
      <dgm:prSet phldrT="[文字]"/>
      <dgm:spPr/>
      <dgm:t>
        <a:bodyPr/>
        <a:lstStyle/>
        <a:p>
          <a:r>
            <a:rPr lang="zh-TW" altLang="en-US" dirty="0"/>
            <a:t>編年、紀傳</a:t>
          </a:r>
        </a:p>
      </dgm:t>
    </dgm:pt>
    <dgm:pt modelId="{30828B0D-3493-45DA-BFDB-DC1217771386}" type="parTrans" cxnId="{6F585247-DAB2-4F5C-B3D6-CC66CB4E688D}">
      <dgm:prSet/>
      <dgm:spPr/>
      <dgm:t>
        <a:bodyPr/>
        <a:lstStyle/>
        <a:p>
          <a:endParaRPr lang="zh-TW" altLang="en-US"/>
        </a:p>
      </dgm:t>
    </dgm:pt>
    <dgm:pt modelId="{1DD08401-B75C-4AA9-8A6E-DF3912506798}" type="sibTrans" cxnId="{6F585247-DAB2-4F5C-B3D6-CC66CB4E688D}">
      <dgm:prSet/>
      <dgm:spPr/>
      <dgm:t>
        <a:bodyPr/>
        <a:lstStyle/>
        <a:p>
          <a:endParaRPr lang="zh-TW" altLang="en-US"/>
        </a:p>
      </dgm:t>
    </dgm:pt>
    <dgm:pt modelId="{8EC24330-8A54-41BC-87C5-C7BEC21C66C6}">
      <dgm:prSet custT="1"/>
      <dgm:spPr/>
      <dgm:t>
        <a:bodyPr/>
        <a:lstStyle/>
        <a:p>
          <a:r>
            <a:rPr lang="zh-TW" altLang="en-US" sz="2800" dirty="0"/>
            <a:t>史記</a:t>
          </a:r>
        </a:p>
      </dgm:t>
    </dgm:pt>
    <dgm:pt modelId="{29D1E444-70BB-42F2-A6B4-AFA9FDDD05E4}" type="parTrans" cxnId="{2521A63D-88BE-4294-933E-783A297269F4}">
      <dgm:prSet/>
      <dgm:spPr/>
      <dgm:t>
        <a:bodyPr/>
        <a:lstStyle/>
        <a:p>
          <a:endParaRPr lang="zh-TW" altLang="en-US"/>
        </a:p>
      </dgm:t>
    </dgm:pt>
    <dgm:pt modelId="{533E86F5-C39B-43AA-8A97-C373575D6099}" type="sibTrans" cxnId="{2521A63D-88BE-4294-933E-783A297269F4}">
      <dgm:prSet/>
      <dgm:spPr/>
      <dgm:t>
        <a:bodyPr/>
        <a:lstStyle/>
        <a:p>
          <a:endParaRPr lang="zh-TW" altLang="en-US"/>
        </a:p>
      </dgm:t>
    </dgm:pt>
    <dgm:pt modelId="{1AA18F1F-D85C-471B-8BEC-1D88287B90BB}">
      <dgm:prSet/>
      <dgm:spPr/>
      <dgm:t>
        <a:bodyPr/>
        <a:lstStyle/>
        <a:p>
          <a:r>
            <a:rPr lang="zh-TW" altLang="en-US" dirty="0"/>
            <a:t>曲分類例</a:t>
          </a:r>
        </a:p>
      </dgm:t>
    </dgm:pt>
    <dgm:pt modelId="{17B7ABEB-FC17-4A0D-9464-9612587EF910}" type="parTrans" cxnId="{B8DA3D15-D9EB-4D54-BBA2-DEAE04C33F8F}">
      <dgm:prSet/>
      <dgm:spPr/>
      <dgm:t>
        <a:bodyPr/>
        <a:lstStyle/>
        <a:p>
          <a:endParaRPr lang="zh-TW" altLang="en-US"/>
        </a:p>
      </dgm:t>
    </dgm:pt>
    <dgm:pt modelId="{1CD0B2C6-BE37-482A-9172-38A7494291A6}" type="sibTrans" cxnId="{B8DA3D15-D9EB-4D54-BBA2-DEAE04C33F8F}">
      <dgm:prSet/>
      <dgm:spPr/>
      <dgm:t>
        <a:bodyPr/>
        <a:lstStyle/>
        <a:p>
          <a:endParaRPr lang="zh-TW" altLang="en-US"/>
        </a:p>
      </dgm:t>
    </dgm:pt>
    <dgm:pt modelId="{92D534E7-84B9-4951-B709-76D3AB408C45}">
      <dgm:prSet/>
      <dgm:spPr/>
      <dgm:t>
        <a:bodyPr/>
        <a:lstStyle/>
        <a:p>
          <a:r>
            <a:rPr lang="zh-TW" altLang="en-US" dirty="0"/>
            <a:t>紀傳體通史</a:t>
          </a:r>
        </a:p>
      </dgm:t>
    </dgm:pt>
    <dgm:pt modelId="{B873B16D-8F05-4AE7-A111-80BE2D8AB239}" type="parTrans" cxnId="{514D668A-22F7-4112-B12C-9E92C6118F9E}">
      <dgm:prSet/>
      <dgm:spPr/>
      <dgm:t>
        <a:bodyPr/>
        <a:lstStyle/>
        <a:p>
          <a:endParaRPr lang="zh-TW" altLang="en-US"/>
        </a:p>
      </dgm:t>
    </dgm:pt>
    <dgm:pt modelId="{FFC7D620-149A-4BAF-8586-071C6870CF40}" type="sibTrans" cxnId="{514D668A-22F7-4112-B12C-9E92C6118F9E}">
      <dgm:prSet/>
      <dgm:spPr/>
      <dgm:t>
        <a:bodyPr/>
        <a:lstStyle/>
        <a:p>
          <a:endParaRPr lang="zh-TW" altLang="en-US"/>
        </a:p>
      </dgm:t>
    </dgm:pt>
    <dgm:pt modelId="{616CA4C5-7FEB-4C29-81FA-1EED17CB61FE}" type="pres">
      <dgm:prSet presAssocID="{7B53C5B3-21EC-4AD1-B00A-DBF8F7ED3A5A}" presName="theList" presStyleCnt="0">
        <dgm:presLayoutVars>
          <dgm:dir/>
          <dgm:animLvl val="lvl"/>
          <dgm:resizeHandles val="exact"/>
        </dgm:presLayoutVars>
      </dgm:prSet>
      <dgm:spPr/>
    </dgm:pt>
    <dgm:pt modelId="{36261DAA-8D90-49B5-883E-59AF57553EB3}" type="pres">
      <dgm:prSet presAssocID="{18B8A7AA-AB3A-499E-905F-762950832BC7}" presName="compNode" presStyleCnt="0"/>
      <dgm:spPr/>
    </dgm:pt>
    <dgm:pt modelId="{16288412-A681-4015-BDE1-30EAE3B9B09A}" type="pres">
      <dgm:prSet presAssocID="{18B8A7AA-AB3A-499E-905F-762950832BC7}" presName="noGeometry" presStyleCnt="0"/>
      <dgm:spPr/>
    </dgm:pt>
    <dgm:pt modelId="{30CFD527-8F4D-450B-A35A-56041B3B3B4B}" type="pres">
      <dgm:prSet presAssocID="{18B8A7AA-AB3A-499E-905F-762950832BC7}" presName="childTextVisible" presStyleLbl="bgAccFollowNode1" presStyleIdx="0" presStyleCnt="4">
        <dgm:presLayoutVars>
          <dgm:bulletEnabled val="1"/>
        </dgm:presLayoutVars>
      </dgm:prSet>
      <dgm:spPr/>
    </dgm:pt>
    <dgm:pt modelId="{F92C2C84-8C2C-48A5-B7D2-1FFB393372CB}" type="pres">
      <dgm:prSet presAssocID="{18B8A7AA-AB3A-499E-905F-762950832BC7}" presName="childTextHidden" presStyleLbl="bgAccFollowNode1" presStyleIdx="0" presStyleCnt="4"/>
      <dgm:spPr/>
    </dgm:pt>
    <dgm:pt modelId="{25CED0E7-DA4C-43E4-8518-BA322313A947}" type="pres">
      <dgm:prSet presAssocID="{18B8A7AA-AB3A-499E-905F-762950832BC7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B7CE3D61-3CFC-44B4-8544-89D39FC3D3D8}" type="pres">
      <dgm:prSet presAssocID="{18B8A7AA-AB3A-499E-905F-762950832BC7}" presName="aSpace" presStyleCnt="0"/>
      <dgm:spPr/>
    </dgm:pt>
    <dgm:pt modelId="{3A9856FF-9E2B-4A53-BE98-25935422207B}" type="pres">
      <dgm:prSet presAssocID="{6D940D34-08C2-4E84-8587-AFB07B1B1D24}" presName="compNode" presStyleCnt="0"/>
      <dgm:spPr/>
    </dgm:pt>
    <dgm:pt modelId="{A9352195-591F-4FA6-9418-DE3C5A4B629D}" type="pres">
      <dgm:prSet presAssocID="{6D940D34-08C2-4E84-8587-AFB07B1B1D24}" presName="noGeometry" presStyleCnt="0"/>
      <dgm:spPr/>
    </dgm:pt>
    <dgm:pt modelId="{B1EFCEC8-E7BA-4EB1-851F-EC92B585B922}" type="pres">
      <dgm:prSet presAssocID="{6D940D34-08C2-4E84-8587-AFB07B1B1D24}" presName="childTextVisible" presStyleLbl="bgAccFollowNode1" presStyleIdx="1" presStyleCnt="4">
        <dgm:presLayoutVars>
          <dgm:bulletEnabled val="1"/>
        </dgm:presLayoutVars>
      </dgm:prSet>
      <dgm:spPr/>
    </dgm:pt>
    <dgm:pt modelId="{02526C62-BA34-497F-9E03-311EA646CD93}" type="pres">
      <dgm:prSet presAssocID="{6D940D34-08C2-4E84-8587-AFB07B1B1D24}" presName="childTextHidden" presStyleLbl="bgAccFollowNode1" presStyleIdx="1" presStyleCnt="4"/>
      <dgm:spPr/>
    </dgm:pt>
    <dgm:pt modelId="{B043735C-FCAB-451B-BE61-CE7771C81EBF}" type="pres">
      <dgm:prSet presAssocID="{6D940D34-08C2-4E84-8587-AFB07B1B1D24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EFBBA6F5-EF6F-4190-B52C-DC54F52D3EB3}" type="pres">
      <dgm:prSet presAssocID="{6D940D34-08C2-4E84-8587-AFB07B1B1D24}" presName="aSpace" presStyleCnt="0"/>
      <dgm:spPr/>
    </dgm:pt>
    <dgm:pt modelId="{5CEA6DA6-548A-41D7-9500-B97FA8A55048}" type="pres">
      <dgm:prSet presAssocID="{C12CB870-5603-49AF-9AC0-B490AE37A9CD}" presName="compNode" presStyleCnt="0"/>
      <dgm:spPr/>
    </dgm:pt>
    <dgm:pt modelId="{38B44FBA-4C7E-461B-9AB7-E95AB82B25A7}" type="pres">
      <dgm:prSet presAssocID="{C12CB870-5603-49AF-9AC0-B490AE37A9CD}" presName="noGeometry" presStyleCnt="0"/>
      <dgm:spPr/>
    </dgm:pt>
    <dgm:pt modelId="{36A059DF-AFDC-4C22-B8DD-0668E9D09D8B}" type="pres">
      <dgm:prSet presAssocID="{C12CB870-5603-49AF-9AC0-B490AE37A9CD}" presName="childTextVisible" presStyleLbl="bgAccFollowNode1" presStyleIdx="2" presStyleCnt="4">
        <dgm:presLayoutVars>
          <dgm:bulletEnabled val="1"/>
        </dgm:presLayoutVars>
      </dgm:prSet>
      <dgm:spPr/>
    </dgm:pt>
    <dgm:pt modelId="{A8E4CE72-7E75-4BEB-83E6-0CCFB27A401F}" type="pres">
      <dgm:prSet presAssocID="{C12CB870-5603-49AF-9AC0-B490AE37A9CD}" presName="childTextHidden" presStyleLbl="bgAccFollowNode1" presStyleIdx="2" presStyleCnt="4"/>
      <dgm:spPr/>
    </dgm:pt>
    <dgm:pt modelId="{AD683F11-523B-44C2-9C86-11B0C01EE8B8}" type="pres">
      <dgm:prSet presAssocID="{C12CB870-5603-49AF-9AC0-B490AE37A9CD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5ABD4C2D-4E34-4D2B-9FC8-43136F733E2E}" type="pres">
      <dgm:prSet presAssocID="{C12CB870-5603-49AF-9AC0-B490AE37A9CD}" presName="aSpace" presStyleCnt="0"/>
      <dgm:spPr/>
    </dgm:pt>
    <dgm:pt modelId="{96991AE3-CB45-424B-88B1-2A8DC1DF6193}" type="pres">
      <dgm:prSet presAssocID="{8EC24330-8A54-41BC-87C5-C7BEC21C66C6}" presName="compNode" presStyleCnt="0"/>
      <dgm:spPr/>
    </dgm:pt>
    <dgm:pt modelId="{45695FD2-1CD3-40E7-9B97-F9B148E6203F}" type="pres">
      <dgm:prSet presAssocID="{8EC24330-8A54-41BC-87C5-C7BEC21C66C6}" presName="noGeometry" presStyleCnt="0"/>
      <dgm:spPr/>
    </dgm:pt>
    <dgm:pt modelId="{6FE52303-D52C-4AD1-909F-FCD0898B5BFF}" type="pres">
      <dgm:prSet presAssocID="{8EC24330-8A54-41BC-87C5-C7BEC21C66C6}" presName="childTextVisible" presStyleLbl="bgAccFollowNode1" presStyleIdx="3" presStyleCnt="4">
        <dgm:presLayoutVars>
          <dgm:bulletEnabled val="1"/>
        </dgm:presLayoutVars>
      </dgm:prSet>
      <dgm:spPr/>
    </dgm:pt>
    <dgm:pt modelId="{DBDD614D-ECC6-49C0-A927-811651022A87}" type="pres">
      <dgm:prSet presAssocID="{8EC24330-8A54-41BC-87C5-C7BEC21C66C6}" presName="childTextHidden" presStyleLbl="bgAccFollowNode1" presStyleIdx="3" presStyleCnt="4"/>
      <dgm:spPr/>
    </dgm:pt>
    <dgm:pt modelId="{41615250-866E-4A11-B506-CE621A65BB0D}" type="pres">
      <dgm:prSet presAssocID="{8EC24330-8A54-41BC-87C5-C7BEC21C66C6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E85B6B06-CC00-4B81-A1BE-12AF027A324F}" type="presOf" srcId="{D362D867-C5EE-4D7D-9164-C9677038C402}" destId="{30CFD527-8F4D-450B-A35A-56041B3B3B4B}" srcOrd="0" destOrd="0" presId="urn:microsoft.com/office/officeart/2005/8/layout/hProcess6"/>
    <dgm:cxn modelId="{42654009-3231-4C59-B01D-235361465CBE}" srcId="{7B53C5B3-21EC-4AD1-B00A-DBF8F7ED3A5A}" destId="{C12CB870-5603-49AF-9AC0-B490AE37A9CD}" srcOrd="2" destOrd="0" parTransId="{FB4B6A89-EA7F-4DF9-8402-59B9BA914ACE}" sibTransId="{1D15F729-D737-48B1-AB28-85362A0DA1D1}"/>
    <dgm:cxn modelId="{B8DA3D15-D9EB-4D54-BBA2-DEAE04C33F8F}" srcId="{8EC24330-8A54-41BC-87C5-C7BEC21C66C6}" destId="{1AA18F1F-D85C-471B-8BEC-1D88287B90BB}" srcOrd="0" destOrd="0" parTransId="{17B7ABEB-FC17-4A0D-9464-9612587EF910}" sibTransId="{1CD0B2C6-BE37-482A-9172-38A7494291A6}"/>
    <dgm:cxn modelId="{AE713F23-6A4F-410E-9689-06C660905B7D}" type="presOf" srcId="{1AA18F1F-D85C-471B-8BEC-1D88287B90BB}" destId="{DBDD614D-ECC6-49C0-A927-811651022A87}" srcOrd="1" destOrd="0" presId="urn:microsoft.com/office/officeart/2005/8/layout/hProcess6"/>
    <dgm:cxn modelId="{BBE6EB28-4C8F-4CA7-8AB7-FCC1D1F075F5}" type="presOf" srcId="{BF613A6F-3D04-46CD-9F0B-F5B62A5A53AE}" destId="{B1EFCEC8-E7BA-4EB1-851F-EC92B585B922}" srcOrd="0" destOrd="0" presId="urn:microsoft.com/office/officeart/2005/8/layout/hProcess6"/>
    <dgm:cxn modelId="{ED0BFC2B-6737-41F3-B396-E5130A291DF1}" srcId="{C12CB870-5603-49AF-9AC0-B490AE37A9CD}" destId="{8BF3DC21-5141-484A-AECE-0B8228F5FD75}" srcOrd="0" destOrd="0" parTransId="{DBFFFFAE-36B2-4A73-B16B-31FCAF059C51}" sibTransId="{40767727-76C2-4F5D-A2FE-CD093DDB4AB6}"/>
    <dgm:cxn modelId="{FE073637-C004-48C0-A8B0-61AFB5EA29D1}" type="presOf" srcId="{7B53C5B3-21EC-4AD1-B00A-DBF8F7ED3A5A}" destId="{616CA4C5-7FEB-4C29-81FA-1EED17CB61FE}" srcOrd="0" destOrd="0" presId="urn:microsoft.com/office/officeart/2005/8/layout/hProcess6"/>
    <dgm:cxn modelId="{2521A63D-88BE-4294-933E-783A297269F4}" srcId="{7B53C5B3-21EC-4AD1-B00A-DBF8F7ED3A5A}" destId="{8EC24330-8A54-41BC-87C5-C7BEC21C66C6}" srcOrd="3" destOrd="0" parTransId="{29D1E444-70BB-42F2-A6B4-AFA9FDDD05E4}" sibTransId="{533E86F5-C39B-43AA-8A97-C373575D6099}"/>
    <dgm:cxn modelId="{B5230D62-5E8E-46BE-9C81-05A0B34DE86C}" type="presOf" srcId="{8BF3DC21-5141-484A-AECE-0B8228F5FD75}" destId="{A8E4CE72-7E75-4BEB-83E6-0CCFB27A401F}" srcOrd="1" destOrd="0" presId="urn:microsoft.com/office/officeart/2005/8/layout/hProcess6"/>
    <dgm:cxn modelId="{D6603662-1C26-42BC-A1BB-74A4E150E2AD}" type="presOf" srcId="{ED1C2C91-FF87-4466-9EFB-454EEB40E3C6}" destId="{30CFD527-8F4D-450B-A35A-56041B3B3B4B}" srcOrd="0" destOrd="1" presId="urn:microsoft.com/office/officeart/2005/8/layout/hProcess6"/>
    <dgm:cxn modelId="{3A510965-4BE5-4520-869D-FFF8FF95673F}" type="presOf" srcId="{8BF3DC21-5141-484A-AECE-0B8228F5FD75}" destId="{36A059DF-AFDC-4C22-B8DD-0668E9D09D8B}" srcOrd="0" destOrd="0" presId="urn:microsoft.com/office/officeart/2005/8/layout/hProcess6"/>
    <dgm:cxn modelId="{C27C4245-77DB-427F-8D61-A010C855AB5D}" srcId="{6D940D34-08C2-4E84-8587-AFB07B1B1D24}" destId="{916C18BD-BE0B-4F1C-BDC7-DD7798313FF0}" srcOrd="1" destOrd="0" parTransId="{0DB3CC4E-06FB-44FD-B1D3-D5862D94FBA2}" sibTransId="{A06396C8-562F-4B31-B7AC-6FD8F341BCAB}"/>
    <dgm:cxn modelId="{468C6A45-D059-4807-95FF-B11456E2E519}" srcId="{18B8A7AA-AB3A-499E-905F-762950832BC7}" destId="{D362D867-C5EE-4D7D-9164-C9677038C402}" srcOrd="0" destOrd="0" parTransId="{2044CD01-6C54-44EE-9DDB-07505EA79623}" sibTransId="{1931FE99-AFF9-49E5-9518-4D3F7C986703}"/>
    <dgm:cxn modelId="{6F585247-DAB2-4F5C-B3D6-CC66CB4E688D}" srcId="{C12CB870-5603-49AF-9AC0-B490AE37A9CD}" destId="{062136AC-0DD1-4B54-97E7-3C0104C5BE5C}" srcOrd="1" destOrd="0" parTransId="{30828B0D-3493-45DA-BFDB-DC1217771386}" sibTransId="{1DD08401-B75C-4AA9-8A6E-DF3912506798}"/>
    <dgm:cxn modelId="{AD964A68-A7D0-4007-B7A9-9F9ECBD4AD20}" type="presOf" srcId="{92D534E7-84B9-4951-B709-76D3AB408C45}" destId="{6FE52303-D52C-4AD1-909F-FCD0898B5BFF}" srcOrd="0" destOrd="1" presId="urn:microsoft.com/office/officeart/2005/8/layout/hProcess6"/>
    <dgm:cxn modelId="{0B72526E-365F-46B7-AAE8-5D5C4513F4F7}" srcId="{6D940D34-08C2-4E84-8587-AFB07B1B1D24}" destId="{BF613A6F-3D04-46CD-9F0B-F5B62A5A53AE}" srcOrd="0" destOrd="0" parTransId="{C9239B1A-281C-43D3-A0D1-013792653526}" sibTransId="{D40E435F-440F-44C3-9310-CAE5B8F21496}"/>
    <dgm:cxn modelId="{3962E570-36A3-4C8F-A399-B80C3783DA5F}" type="presOf" srcId="{6D940D34-08C2-4E84-8587-AFB07B1B1D24}" destId="{B043735C-FCAB-451B-BE61-CE7771C81EBF}" srcOrd="0" destOrd="0" presId="urn:microsoft.com/office/officeart/2005/8/layout/hProcess6"/>
    <dgm:cxn modelId="{9722DD72-2C10-4E72-8B45-488E8F3CA8E6}" type="presOf" srcId="{92D534E7-84B9-4951-B709-76D3AB408C45}" destId="{DBDD614D-ECC6-49C0-A927-811651022A87}" srcOrd="1" destOrd="1" presId="urn:microsoft.com/office/officeart/2005/8/layout/hProcess6"/>
    <dgm:cxn modelId="{374C3D7A-D953-4119-A85B-A9DB5986D27C}" srcId="{7B53C5B3-21EC-4AD1-B00A-DBF8F7ED3A5A}" destId="{6D940D34-08C2-4E84-8587-AFB07B1B1D24}" srcOrd="1" destOrd="0" parTransId="{56A1E14D-BACA-4B4F-8441-2C3EC38831AC}" sibTransId="{0EFFD654-FF7C-4D06-A719-FFCC06395C53}"/>
    <dgm:cxn modelId="{E0EB4F80-FEA6-4B8A-9EE6-84CDCB79462D}" type="presOf" srcId="{D362D867-C5EE-4D7D-9164-C9677038C402}" destId="{F92C2C84-8C2C-48A5-B7D2-1FFB393372CB}" srcOrd="1" destOrd="0" presId="urn:microsoft.com/office/officeart/2005/8/layout/hProcess6"/>
    <dgm:cxn modelId="{A5E25884-4DBA-400C-8DA5-E4CD5F6169D9}" type="presOf" srcId="{062136AC-0DD1-4B54-97E7-3C0104C5BE5C}" destId="{A8E4CE72-7E75-4BEB-83E6-0CCFB27A401F}" srcOrd="1" destOrd="1" presId="urn:microsoft.com/office/officeart/2005/8/layout/hProcess6"/>
    <dgm:cxn modelId="{514D668A-22F7-4112-B12C-9E92C6118F9E}" srcId="{8EC24330-8A54-41BC-87C5-C7BEC21C66C6}" destId="{92D534E7-84B9-4951-B709-76D3AB408C45}" srcOrd="1" destOrd="0" parTransId="{B873B16D-8F05-4AE7-A111-80BE2D8AB239}" sibTransId="{FFC7D620-149A-4BAF-8586-071C6870CF40}"/>
    <dgm:cxn modelId="{CB3AB18D-22C8-4A47-804E-A05B9C292C5E}" type="presOf" srcId="{BF613A6F-3D04-46CD-9F0B-F5B62A5A53AE}" destId="{02526C62-BA34-497F-9E03-311EA646CD93}" srcOrd="1" destOrd="0" presId="urn:microsoft.com/office/officeart/2005/8/layout/hProcess6"/>
    <dgm:cxn modelId="{6498FE99-00C6-4ACD-88FA-AF97E89C85A0}" type="presOf" srcId="{062136AC-0DD1-4B54-97E7-3C0104C5BE5C}" destId="{36A059DF-AFDC-4C22-B8DD-0668E9D09D8B}" srcOrd="0" destOrd="1" presId="urn:microsoft.com/office/officeart/2005/8/layout/hProcess6"/>
    <dgm:cxn modelId="{56FF2C9E-B8AF-4979-AF8B-1577DCDD7C0E}" type="presOf" srcId="{C12CB870-5603-49AF-9AC0-B490AE37A9CD}" destId="{AD683F11-523B-44C2-9C86-11B0C01EE8B8}" srcOrd="0" destOrd="0" presId="urn:microsoft.com/office/officeart/2005/8/layout/hProcess6"/>
    <dgm:cxn modelId="{47A8D2B8-2A35-4771-AD99-9BF1EA9DA7EF}" type="presOf" srcId="{916C18BD-BE0B-4F1C-BDC7-DD7798313FF0}" destId="{B1EFCEC8-E7BA-4EB1-851F-EC92B585B922}" srcOrd="0" destOrd="1" presId="urn:microsoft.com/office/officeart/2005/8/layout/hProcess6"/>
    <dgm:cxn modelId="{241269C2-1319-45F3-8C5D-AE5DC8BDDE5E}" type="presOf" srcId="{916C18BD-BE0B-4F1C-BDC7-DD7798313FF0}" destId="{02526C62-BA34-497F-9E03-311EA646CD93}" srcOrd="1" destOrd="1" presId="urn:microsoft.com/office/officeart/2005/8/layout/hProcess6"/>
    <dgm:cxn modelId="{059C6EC3-7E40-41BF-B431-9950D2A37DC7}" srcId="{7B53C5B3-21EC-4AD1-B00A-DBF8F7ED3A5A}" destId="{18B8A7AA-AB3A-499E-905F-762950832BC7}" srcOrd="0" destOrd="0" parTransId="{91D350A1-DDC6-4E77-8EC9-627648317731}" sibTransId="{C206E634-D364-4948-AF58-A5B65B20E506}"/>
    <dgm:cxn modelId="{86AC64DB-4A41-4418-AFCB-9806338900EA}" type="presOf" srcId="{18B8A7AA-AB3A-499E-905F-762950832BC7}" destId="{25CED0E7-DA4C-43E4-8518-BA322313A947}" srcOrd="0" destOrd="0" presId="urn:microsoft.com/office/officeart/2005/8/layout/hProcess6"/>
    <dgm:cxn modelId="{52322DE2-53DF-4E4E-A756-B454530888BB}" srcId="{18B8A7AA-AB3A-499E-905F-762950832BC7}" destId="{ED1C2C91-FF87-4466-9EFB-454EEB40E3C6}" srcOrd="1" destOrd="0" parTransId="{FC1946B2-9DD2-4F53-8527-D97EE62E9766}" sibTransId="{ACAABA6F-BC1D-476D-B4BC-40886682BEF4}"/>
    <dgm:cxn modelId="{6A585DE5-9C4B-448F-8AB1-622D746D83CC}" type="presOf" srcId="{ED1C2C91-FF87-4466-9EFB-454EEB40E3C6}" destId="{F92C2C84-8C2C-48A5-B7D2-1FFB393372CB}" srcOrd="1" destOrd="1" presId="urn:microsoft.com/office/officeart/2005/8/layout/hProcess6"/>
    <dgm:cxn modelId="{E41696F5-ACD5-4E6F-B1F5-969AF6213523}" type="presOf" srcId="{8EC24330-8A54-41BC-87C5-C7BEC21C66C6}" destId="{41615250-866E-4A11-B506-CE621A65BB0D}" srcOrd="0" destOrd="0" presId="urn:microsoft.com/office/officeart/2005/8/layout/hProcess6"/>
    <dgm:cxn modelId="{9351C9FA-9BFA-4C58-A279-35941028B3ED}" type="presOf" srcId="{1AA18F1F-D85C-471B-8BEC-1D88287B90BB}" destId="{6FE52303-D52C-4AD1-909F-FCD0898B5BFF}" srcOrd="0" destOrd="0" presId="urn:microsoft.com/office/officeart/2005/8/layout/hProcess6"/>
    <dgm:cxn modelId="{22B54104-49B3-48E5-833B-90E86775C01F}" type="presParOf" srcId="{616CA4C5-7FEB-4C29-81FA-1EED17CB61FE}" destId="{36261DAA-8D90-49B5-883E-59AF57553EB3}" srcOrd="0" destOrd="0" presId="urn:microsoft.com/office/officeart/2005/8/layout/hProcess6"/>
    <dgm:cxn modelId="{E6859BCF-C79E-4D74-B257-71C00551BB13}" type="presParOf" srcId="{36261DAA-8D90-49B5-883E-59AF57553EB3}" destId="{16288412-A681-4015-BDE1-30EAE3B9B09A}" srcOrd="0" destOrd="0" presId="urn:microsoft.com/office/officeart/2005/8/layout/hProcess6"/>
    <dgm:cxn modelId="{23C7F262-42A1-4851-89D0-CC96D26A1BE1}" type="presParOf" srcId="{36261DAA-8D90-49B5-883E-59AF57553EB3}" destId="{30CFD527-8F4D-450B-A35A-56041B3B3B4B}" srcOrd="1" destOrd="0" presId="urn:microsoft.com/office/officeart/2005/8/layout/hProcess6"/>
    <dgm:cxn modelId="{8E5C8EB2-C2A1-4260-812F-2FF335235C6A}" type="presParOf" srcId="{36261DAA-8D90-49B5-883E-59AF57553EB3}" destId="{F92C2C84-8C2C-48A5-B7D2-1FFB393372CB}" srcOrd="2" destOrd="0" presId="urn:microsoft.com/office/officeart/2005/8/layout/hProcess6"/>
    <dgm:cxn modelId="{ACD81C1B-8E4A-4AE0-B32F-1CF1CDEF3DF7}" type="presParOf" srcId="{36261DAA-8D90-49B5-883E-59AF57553EB3}" destId="{25CED0E7-DA4C-43E4-8518-BA322313A947}" srcOrd="3" destOrd="0" presId="urn:microsoft.com/office/officeart/2005/8/layout/hProcess6"/>
    <dgm:cxn modelId="{353BCB5F-14EE-40AA-914C-FA189314718C}" type="presParOf" srcId="{616CA4C5-7FEB-4C29-81FA-1EED17CB61FE}" destId="{B7CE3D61-3CFC-44B4-8544-89D39FC3D3D8}" srcOrd="1" destOrd="0" presId="urn:microsoft.com/office/officeart/2005/8/layout/hProcess6"/>
    <dgm:cxn modelId="{B44BA4AB-2BC4-4496-A21F-0F177FD93D6F}" type="presParOf" srcId="{616CA4C5-7FEB-4C29-81FA-1EED17CB61FE}" destId="{3A9856FF-9E2B-4A53-BE98-25935422207B}" srcOrd="2" destOrd="0" presId="urn:microsoft.com/office/officeart/2005/8/layout/hProcess6"/>
    <dgm:cxn modelId="{FA89C678-BC08-4150-ABAC-EC6EF6125E1B}" type="presParOf" srcId="{3A9856FF-9E2B-4A53-BE98-25935422207B}" destId="{A9352195-591F-4FA6-9418-DE3C5A4B629D}" srcOrd="0" destOrd="0" presId="urn:microsoft.com/office/officeart/2005/8/layout/hProcess6"/>
    <dgm:cxn modelId="{8FEB4625-85CB-4DF5-9F51-CF67E12E837E}" type="presParOf" srcId="{3A9856FF-9E2B-4A53-BE98-25935422207B}" destId="{B1EFCEC8-E7BA-4EB1-851F-EC92B585B922}" srcOrd="1" destOrd="0" presId="urn:microsoft.com/office/officeart/2005/8/layout/hProcess6"/>
    <dgm:cxn modelId="{60E59936-43F3-42B7-B7F8-EB05CB970F11}" type="presParOf" srcId="{3A9856FF-9E2B-4A53-BE98-25935422207B}" destId="{02526C62-BA34-497F-9E03-311EA646CD93}" srcOrd="2" destOrd="0" presId="urn:microsoft.com/office/officeart/2005/8/layout/hProcess6"/>
    <dgm:cxn modelId="{F370285F-6884-49B0-B816-9CC6158842A6}" type="presParOf" srcId="{3A9856FF-9E2B-4A53-BE98-25935422207B}" destId="{B043735C-FCAB-451B-BE61-CE7771C81EBF}" srcOrd="3" destOrd="0" presId="urn:microsoft.com/office/officeart/2005/8/layout/hProcess6"/>
    <dgm:cxn modelId="{8ECECF37-606F-4F3F-B04E-DA023D000A0F}" type="presParOf" srcId="{616CA4C5-7FEB-4C29-81FA-1EED17CB61FE}" destId="{EFBBA6F5-EF6F-4190-B52C-DC54F52D3EB3}" srcOrd="3" destOrd="0" presId="urn:microsoft.com/office/officeart/2005/8/layout/hProcess6"/>
    <dgm:cxn modelId="{600C566A-08A4-49F4-BC0E-8DC56832D924}" type="presParOf" srcId="{616CA4C5-7FEB-4C29-81FA-1EED17CB61FE}" destId="{5CEA6DA6-548A-41D7-9500-B97FA8A55048}" srcOrd="4" destOrd="0" presId="urn:microsoft.com/office/officeart/2005/8/layout/hProcess6"/>
    <dgm:cxn modelId="{6D3C2CB0-B91F-4C6A-A21D-758B08ED254B}" type="presParOf" srcId="{5CEA6DA6-548A-41D7-9500-B97FA8A55048}" destId="{38B44FBA-4C7E-461B-9AB7-E95AB82B25A7}" srcOrd="0" destOrd="0" presId="urn:microsoft.com/office/officeart/2005/8/layout/hProcess6"/>
    <dgm:cxn modelId="{FADCE1D2-CEB0-4D89-AE14-562ED30E1D87}" type="presParOf" srcId="{5CEA6DA6-548A-41D7-9500-B97FA8A55048}" destId="{36A059DF-AFDC-4C22-B8DD-0668E9D09D8B}" srcOrd="1" destOrd="0" presId="urn:microsoft.com/office/officeart/2005/8/layout/hProcess6"/>
    <dgm:cxn modelId="{5140B1CE-B862-4713-B9F9-87B37C57C28C}" type="presParOf" srcId="{5CEA6DA6-548A-41D7-9500-B97FA8A55048}" destId="{A8E4CE72-7E75-4BEB-83E6-0CCFB27A401F}" srcOrd="2" destOrd="0" presId="urn:microsoft.com/office/officeart/2005/8/layout/hProcess6"/>
    <dgm:cxn modelId="{91877DCA-9FAB-4920-AC81-D429611FF837}" type="presParOf" srcId="{5CEA6DA6-548A-41D7-9500-B97FA8A55048}" destId="{AD683F11-523B-44C2-9C86-11B0C01EE8B8}" srcOrd="3" destOrd="0" presId="urn:microsoft.com/office/officeart/2005/8/layout/hProcess6"/>
    <dgm:cxn modelId="{1F4CDF22-6E6C-4CC3-AE66-48E9D06C72A3}" type="presParOf" srcId="{616CA4C5-7FEB-4C29-81FA-1EED17CB61FE}" destId="{5ABD4C2D-4E34-4D2B-9FC8-43136F733E2E}" srcOrd="5" destOrd="0" presId="urn:microsoft.com/office/officeart/2005/8/layout/hProcess6"/>
    <dgm:cxn modelId="{A2BA90E3-1060-4407-804C-9A9E0CD324F9}" type="presParOf" srcId="{616CA4C5-7FEB-4C29-81FA-1EED17CB61FE}" destId="{96991AE3-CB45-424B-88B1-2A8DC1DF6193}" srcOrd="6" destOrd="0" presId="urn:microsoft.com/office/officeart/2005/8/layout/hProcess6"/>
    <dgm:cxn modelId="{8072A3F0-69AB-49BA-A716-3E6945B7AEBC}" type="presParOf" srcId="{96991AE3-CB45-424B-88B1-2A8DC1DF6193}" destId="{45695FD2-1CD3-40E7-9B97-F9B148E6203F}" srcOrd="0" destOrd="0" presId="urn:microsoft.com/office/officeart/2005/8/layout/hProcess6"/>
    <dgm:cxn modelId="{A44B1581-E186-4A25-815E-4EE84670BBF2}" type="presParOf" srcId="{96991AE3-CB45-424B-88B1-2A8DC1DF6193}" destId="{6FE52303-D52C-4AD1-909F-FCD0898B5BFF}" srcOrd="1" destOrd="0" presId="urn:microsoft.com/office/officeart/2005/8/layout/hProcess6"/>
    <dgm:cxn modelId="{07CD2358-7BED-4396-830B-45F8C29EAEEF}" type="presParOf" srcId="{96991AE3-CB45-424B-88B1-2A8DC1DF6193}" destId="{DBDD614D-ECC6-49C0-A927-811651022A87}" srcOrd="2" destOrd="0" presId="urn:microsoft.com/office/officeart/2005/8/layout/hProcess6"/>
    <dgm:cxn modelId="{D453F489-63E6-4F18-BB9B-E988BC4237C7}" type="presParOf" srcId="{96991AE3-CB45-424B-88B1-2A8DC1DF6193}" destId="{41615250-866E-4A11-B506-CE621A65BB0D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FB5ADC9-0600-48FA-9F2D-5A73A0629EDA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0980649-1226-4018-9309-CFC6DBBE5155}">
      <dgm:prSet phldrT="[文字]" custT="1"/>
      <dgm:spPr/>
      <dgm:t>
        <a:bodyPr/>
        <a:lstStyle/>
        <a:p>
          <a:r>
            <a:rPr lang="zh-TW" altLang="en-US" sz="3200" dirty="0"/>
            <a:t>漢書</a:t>
          </a:r>
        </a:p>
      </dgm:t>
    </dgm:pt>
    <dgm:pt modelId="{A6475EA3-7023-42E2-BB8F-5B640DC1D8A2}" type="parTrans" cxnId="{6EAD1385-AB66-4726-93E0-C6B50D42C150}">
      <dgm:prSet/>
      <dgm:spPr/>
      <dgm:t>
        <a:bodyPr/>
        <a:lstStyle/>
        <a:p>
          <a:endParaRPr lang="zh-TW" altLang="en-US"/>
        </a:p>
      </dgm:t>
    </dgm:pt>
    <dgm:pt modelId="{4FA2C08C-A976-4B30-A231-865657B95D7D}" type="sibTrans" cxnId="{6EAD1385-AB66-4726-93E0-C6B50D42C150}">
      <dgm:prSet/>
      <dgm:spPr/>
      <dgm:t>
        <a:bodyPr/>
        <a:lstStyle/>
        <a:p>
          <a:endParaRPr lang="zh-TW" altLang="en-US"/>
        </a:p>
      </dgm:t>
    </dgm:pt>
    <dgm:pt modelId="{E4B5D353-D5EF-4DD1-9EA0-8696169EAB74}">
      <dgm:prSet/>
      <dgm:spPr/>
      <dgm:t>
        <a:bodyPr/>
        <a:lstStyle/>
        <a:p>
          <a:r>
            <a:rPr lang="zh-TW" altLang="en-US" dirty="0"/>
            <a:t>曲分類例</a:t>
          </a:r>
        </a:p>
      </dgm:t>
    </dgm:pt>
    <dgm:pt modelId="{8FF03DCF-9950-4592-BC81-F6D4E6CC060E}" type="parTrans" cxnId="{CB302AE5-8A69-4854-9AD8-B1E18E311F96}">
      <dgm:prSet/>
      <dgm:spPr/>
      <dgm:t>
        <a:bodyPr/>
        <a:lstStyle/>
        <a:p>
          <a:endParaRPr lang="zh-TW" altLang="en-US"/>
        </a:p>
      </dgm:t>
    </dgm:pt>
    <dgm:pt modelId="{D761761A-4E61-43C1-86A4-155EA87FAAD2}" type="sibTrans" cxnId="{CB302AE5-8A69-4854-9AD8-B1E18E311F96}">
      <dgm:prSet/>
      <dgm:spPr/>
      <dgm:t>
        <a:bodyPr/>
        <a:lstStyle/>
        <a:p>
          <a:endParaRPr lang="zh-TW" altLang="en-US"/>
        </a:p>
      </dgm:t>
    </dgm:pt>
    <dgm:pt modelId="{1626D4E9-B63E-4EAA-BF89-71916BA0BA94}">
      <dgm:prSet/>
      <dgm:spPr/>
      <dgm:t>
        <a:bodyPr/>
        <a:lstStyle/>
        <a:p>
          <a:r>
            <a:rPr lang="zh-TW" altLang="en-US" dirty="0"/>
            <a:t>紀傳體斷代史</a:t>
          </a:r>
        </a:p>
      </dgm:t>
    </dgm:pt>
    <dgm:pt modelId="{BC92FBF3-8BEA-4FE0-8748-3C339CB87DC0}" type="parTrans" cxnId="{DB25FDB2-1E81-44C8-8305-1F014C9BEFEA}">
      <dgm:prSet/>
      <dgm:spPr/>
      <dgm:t>
        <a:bodyPr/>
        <a:lstStyle/>
        <a:p>
          <a:endParaRPr lang="zh-TW" altLang="en-US"/>
        </a:p>
      </dgm:t>
    </dgm:pt>
    <dgm:pt modelId="{FDB22684-8AD6-4156-851C-E0B3E5478EBE}" type="sibTrans" cxnId="{DB25FDB2-1E81-44C8-8305-1F014C9BEFEA}">
      <dgm:prSet/>
      <dgm:spPr/>
      <dgm:t>
        <a:bodyPr/>
        <a:lstStyle/>
        <a:p>
          <a:endParaRPr lang="zh-TW" altLang="en-US"/>
        </a:p>
      </dgm:t>
    </dgm:pt>
    <dgm:pt modelId="{9F5AEB51-A7F4-4563-90DF-0433A9672BD3}">
      <dgm:prSet phldrT="[文字]" custT="1"/>
      <dgm:spPr/>
      <dgm:t>
        <a:bodyPr/>
        <a:lstStyle/>
        <a:p>
          <a:r>
            <a:rPr lang="zh-TW" altLang="en-US" sz="2800" dirty="0"/>
            <a:t>資治</a:t>
          </a:r>
          <a:endParaRPr lang="en-US" altLang="zh-TW" sz="2800" dirty="0"/>
        </a:p>
        <a:p>
          <a:r>
            <a:rPr lang="zh-TW" altLang="en-US" sz="2800" dirty="0"/>
            <a:t>通鑑</a:t>
          </a:r>
        </a:p>
      </dgm:t>
    </dgm:pt>
    <dgm:pt modelId="{3620BBE1-44E5-40E5-AE08-78A6CF0339F4}" type="parTrans" cxnId="{35653F87-ABB0-4AF1-8962-75931209731E}">
      <dgm:prSet/>
      <dgm:spPr/>
      <dgm:t>
        <a:bodyPr/>
        <a:lstStyle/>
        <a:p>
          <a:endParaRPr lang="zh-TW" altLang="en-US"/>
        </a:p>
      </dgm:t>
    </dgm:pt>
    <dgm:pt modelId="{3C79B2A6-3CDA-42AE-87CC-5C40AA841B18}" type="sibTrans" cxnId="{35653F87-ABB0-4AF1-8962-75931209731E}">
      <dgm:prSet/>
      <dgm:spPr/>
      <dgm:t>
        <a:bodyPr/>
        <a:lstStyle/>
        <a:p>
          <a:endParaRPr lang="zh-TW" altLang="en-US"/>
        </a:p>
      </dgm:t>
    </dgm:pt>
    <dgm:pt modelId="{150BA57A-DF38-481B-83D6-428C0A0B8E1F}">
      <dgm:prSet phldrT="[文字]"/>
      <dgm:spPr/>
      <dgm:t>
        <a:bodyPr/>
        <a:lstStyle/>
        <a:p>
          <a:r>
            <a:rPr lang="zh-TW" altLang="en-US" dirty="0"/>
            <a:t>重返</a:t>
          </a:r>
          <a:r>
            <a:rPr lang="en-US" altLang="zh-TW" dirty="0"/>
            <a:t>《</a:t>
          </a:r>
          <a:r>
            <a:rPr lang="zh-TW" altLang="en-US" dirty="0"/>
            <a:t>春秋</a:t>
          </a:r>
          <a:r>
            <a:rPr lang="en-US" altLang="zh-TW" dirty="0"/>
            <a:t>》</a:t>
          </a:r>
          <a:endParaRPr lang="zh-TW" altLang="en-US" dirty="0"/>
        </a:p>
      </dgm:t>
    </dgm:pt>
    <dgm:pt modelId="{A7178B2C-9176-45FF-A37C-908EF1360AC6}" type="parTrans" cxnId="{836063BE-25CC-464A-B133-5ACAFF77A65A}">
      <dgm:prSet/>
      <dgm:spPr/>
      <dgm:t>
        <a:bodyPr/>
        <a:lstStyle/>
        <a:p>
          <a:endParaRPr lang="zh-TW" altLang="en-US"/>
        </a:p>
      </dgm:t>
    </dgm:pt>
    <dgm:pt modelId="{308ED3CE-790C-436F-A752-F2950970FA72}" type="sibTrans" cxnId="{836063BE-25CC-464A-B133-5ACAFF77A65A}">
      <dgm:prSet/>
      <dgm:spPr/>
      <dgm:t>
        <a:bodyPr/>
        <a:lstStyle/>
        <a:p>
          <a:endParaRPr lang="zh-TW" altLang="en-US"/>
        </a:p>
      </dgm:t>
    </dgm:pt>
    <dgm:pt modelId="{F94D3D5F-2AC7-49F1-9011-7682C4A4636A}">
      <dgm:prSet phldrT="[文字]"/>
      <dgm:spPr/>
      <dgm:t>
        <a:bodyPr/>
        <a:lstStyle/>
        <a:p>
          <a:r>
            <a:rPr lang="zh-TW" altLang="en-US" dirty="0"/>
            <a:t>編年、記事</a:t>
          </a:r>
        </a:p>
      </dgm:t>
    </dgm:pt>
    <dgm:pt modelId="{CE74417A-52F0-42DF-8E9B-FC01E5987056}" type="parTrans" cxnId="{347067CF-D741-46CE-AEAF-57637BC65340}">
      <dgm:prSet/>
      <dgm:spPr/>
      <dgm:t>
        <a:bodyPr/>
        <a:lstStyle/>
        <a:p>
          <a:endParaRPr lang="zh-TW" altLang="en-US"/>
        </a:p>
      </dgm:t>
    </dgm:pt>
    <dgm:pt modelId="{560CE462-A3EB-4D91-BDB9-08437ACCFD64}" type="sibTrans" cxnId="{347067CF-D741-46CE-AEAF-57637BC65340}">
      <dgm:prSet/>
      <dgm:spPr/>
      <dgm:t>
        <a:bodyPr/>
        <a:lstStyle/>
        <a:p>
          <a:endParaRPr lang="zh-TW" altLang="en-US"/>
        </a:p>
      </dgm:t>
    </dgm:pt>
    <dgm:pt modelId="{FCFBE650-F971-4F04-A58C-947AE2E8B50E}">
      <dgm:prSet phldrT="[文字]"/>
      <dgm:spPr/>
      <dgm:t>
        <a:bodyPr/>
        <a:lstStyle/>
        <a:p>
          <a:r>
            <a:rPr lang="zh-TW" altLang="en-US" dirty="0"/>
            <a:t>通鑑記事本末</a:t>
          </a:r>
        </a:p>
      </dgm:t>
    </dgm:pt>
    <dgm:pt modelId="{D3A064CC-08DC-4668-9073-E01806ADBA22}" type="parTrans" cxnId="{14C27EA1-218E-4EE1-AA2D-C56FAF785BED}">
      <dgm:prSet/>
      <dgm:spPr/>
      <dgm:t>
        <a:bodyPr/>
        <a:lstStyle/>
        <a:p>
          <a:endParaRPr lang="zh-TW" altLang="en-US"/>
        </a:p>
      </dgm:t>
    </dgm:pt>
    <dgm:pt modelId="{2D41FC52-A510-4E18-A5D2-46AC79393F87}" type="sibTrans" cxnId="{14C27EA1-218E-4EE1-AA2D-C56FAF785BED}">
      <dgm:prSet/>
      <dgm:spPr/>
      <dgm:t>
        <a:bodyPr/>
        <a:lstStyle/>
        <a:p>
          <a:endParaRPr lang="zh-TW" altLang="en-US"/>
        </a:p>
      </dgm:t>
    </dgm:pt>
    <dgm:pt modelId="{2093D56C-1330-417B-9733-0E0F18009DEF}">
      <dgm:prSet phldrT="[文字]"/>
      <dgm:spPr/>
      <dgm:t>
        <a:bodyPr/>
        <a:lstStyle/>
        <a:p>
          <a:r>
            <a:rPr lang="zh-TW" altLang="en-US" dirty="0"/>
            <a:t>重返</a:t>
          </a:r>
          <a:r>
            <a:rPr lang="en-US" altLang="zh-TW" dirty="0"/>
            <a:t>《</a:t>
          </a:r>
          <a:r>
            <a:rPr lang="zh-TW" altLang="en-US" dirty="0"/>
            <a:t>尚書</a:t>
          </a:r>
          <a:r>
            <a:rPr lang="en-US" altLang="zh-TW" dirty="0"/>
            <a:t>》</a:t>
          </a:r>
          <a:endParaRPr lang="zh-TW" altLang="en-US" dirty="0"/>
        </a:p>
      </dgm:t>
    </dgm:pt>
    <dgm:pt modelId="{942ECB73-B469-4533-A835-2EDFAF7E2AAA}" type="parTrans" cxnId="{B7DE034A-FC10-41E4-BDFF-DCE257EBD0F8}">
      <dgm:prSet/>
      <dgm:spPr/>
      <dgm:t>
        <a:bodyPr/>
        <a:lstStyle/>
        <a:p>
          <a:endParaRPr lang="zh-TW" altLang="en-US"/>
        </a:p>
      </dgm:t>
    </dgm:pt>
    <dgm:pt modelId="{C83E59B0-A268-4745-9D7D-547B3BCEFC9B}" type="sibTrans" cxnId="{B7DE034A-FC10-41E4-BDFF-DCE257EBD0F8}">
      <dgm:prSet/>
      <dgm:spPr/>
      <dgm:t>
        <a:bodyPr/>
        <a:lstStyle/>
        <a:p>
          <a:endParaRPr lang="zh-TW" altLang="en-US"/>
        </a:p>
      </dgm:t>
    </dgm:pt>
    <dgm:pt modelId="{29B92257-0F53-4E4C-8AAF-74A75E8A186E}">
      <dgm:prSet phldrT="[文字]"/>
      <dgm:spPr/>
      <dgm:t>
        <a:bodyPr/>
        <a:lstStyle/>
        <a:p>
          <a:r>
            <a:rPr lang="zh-TW" altLang="en-US" dirty="0"/>
            <a:t>記事中含有編年與記言</a:t>
          </a:r>
        </a:p>
      </dgm:t>
    </dgm:pt>
    <dgm:pt modelId="{9166003F-8ECC-40AB-A9F1-3564D8BF9D96}" type="parTrans" cxnId="{2E646493-A15B-4E43-8304-C6CF4E830901}">
      <dgm:prSet/>
      <dgm:spPr/>
      <dgm:t>
        <a:bodyPr/>
        <a:lstStyle/>
        <a:p>
          <a:endParaRPr lang="zh-TW" altLang="en-US"/>
        </a:p>
      </dgm:t>
    </dgm:pt>
    <dgm:pt modelId="{5842E7B7-4A49-4F01-A766-D5911280095B}" type="sibTrans" cxnId="{2E646493-A15B-4E43-8304-C6CF4E830901}">
      <dgm:prSet/>
      <dgm:spPr/>
      <dgm:t>
        <a:bodyPr/>
        <a:lstStyle/>
        <a:p>
          <a:endParaRPr lang="zh-TW" altLang="en-US"/>
        </a:p>
      </dgm:t>
    </dgm:pt>
    <dgm:pt modelId="{EE4AC1B2-778F-430D-9698-1D722B5DDB93}" type="pres">
      <dgm:prSet presAssocID="{DFB5ADC9-0600-48FA-9F2D-5A73A0629EDA}" presName="theList" presStyleCnt="0">
        <dgm:presLayoutVars>
          <dgm:dir/>
          <dgm:animLvl val="lvl"/>
          <dgm:resizeHandles val="exact"/>
        </dgm:presLayoutVars>
      </dgm:prSet>
      <dgm:spPr/>
    </dgm:pt>
    <dgm:pt modelId="{E703BCC8-EBA7-41B0-A55A-C1A25322C2A9}" type="pres">
      <dgm:prSet presAssocID="{30980649-1226-4018-9309-CFC6DBBE5155}" presName="compNode" presStyleCnt="0"/>
      <dgm:spPr/>
    </dgm:pt>
    <dgm:pt modelId="{7742859D-269C-4247-9E5A-497C12209BB0}" type="pres">
      <dgm:prSet presAssocID="{30980649-1226-4018-9309-CFC6DBBE5155}" presName="noGeometry" presStyleCnt="0"/>
      <dgm:spPr/>
    </dgm:pt>
    <dgm:pt modelId="{76ABE997-79CF-4D98-AB24-74B78285F6A7}" type="pres">
      <dgm:prSet presAssocID="{30980649-1226-4018-9309-CFC6DBBE5155}" presName="childTextVisible" presStyleLbl="bgAccFollowNode1" presStyleIdx="0" presStyleCnt="3">
        <dgm:presLayoutVars>
          <dgm:bulletEnabled val="1"/>
        </dgm:presLayoutVars>
      </dgm:prSet>
      <dgm:spPr/>
    </dgm:pt>
    <dgm:pt modelId="{2CD37492-6AB7-48A8-BC29-EF8FB8E7DABE}" type="pres">
      <dgm:prSet presAssocID="{30980649-1226-4018-9309-CFC6DBBE5155}" presName="childTextHidden" presStyleLbl="bgAccFollowNode1" presStyleIdx="0" presStyleCnt="3"/>
      <dgm:spPr/>
    </dgm:pt>
    <dgm:pt modelId="{77250230-584A-4F4B-B8ED-88EC0B099CDC}" type="pres">
      <dgm:prSet presAssocID="{30980649-1226-4018-9309-CFC6DBBE5155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922191CA-DC8F-4977-988D-C9E3FCDE2F5F}" type="pres">
      <dgm:prSet presAssocID="{30980649-1226-4018-9309-CFC6DBBE5155}" presName="aSpace" presStyleCnt="0"/>
      <dgm:spPr/>
    </dgm:pt>
    <dgm:pt modelId="{24AE0621-E6E5-4914-98F5-F931AFAC5608}" type="pres">
      <dgm:prSet presAssocID="{9F5AEB51-A7F4-4563-90DF-0433A9672BD3}" presName="compNode" presStyleCnt="0"/>
      <dgm:spPr/>
    </dgm:pt>
    <dgm:pt modelId="{95DCD3B8-DBA1-4A42-B88A-5E262D41E597}" type="pres">
      <dgm:prSet presAssocID="{9F5AEB51-A7F4-4563-90DF-0433A9672BD3}" presName="noGeometry" presStyleCnt="0"/>
      <dgm:spPr/>
    </dgm:pt>
    <dgm:pt modelId="{B7A565AA-FF94-4A33-9EEF-5E9C23D27767}" type="pres">
      <dgm:prSet presAssocID="{9F5AEB51-A7F4-4563-90DF-0433A9672BD3}" presName="childTextVisible" presStyleLbl="bgAccFollowNode1" presStyleIdx="1" presStyleCnt="3">
        <dgm:presLayoutVars>
          <dgm:bulletEnabled val="1"/>
        </dgm:presLayoutVars>
      </dgm:prSet>
      <dgm:spPr/>
    </dgm:pt>
    <dgm:pt modelId="{27A62A9E-CE38-4976-A165-2877C37C2460}" type="pres">
      <dgm:prSet presAssocID="{9F5AEB51-A7F4-4563-90DF-0433A9672BD3}" presName="childTextHidden" presStyleLbl="bgAccFollowNode1" presStyleIdx="1" presStyleCnt="3"/>
      <dgm:spPr/>
    </dgm:pt>
    <dgm:pt modelId="{4B0E494F-5E0F-4B68-85F3-88CF2D443168}" type="pres">
      <dgm:prSet presAssocID="{9F5AEB51-A7F4-4563-90DF-0433A9672BD3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D0F20F85-375E-416A-B9EB-E4BE26163A5D}" type="pres">
      <dgm:prSet presAssocID="{9F5AEB51-A7F4-4563-90DF-0433A9672BD3}" presName="aSpace" presStyleCnt="0"/>
      <dgm:spPr/>
    </dgm:pt>
    <dgm:pt modelId="{EDA47432-3684-4837-8994-7C5A46F362D9}" type="pres">
      <dgm:prSet presAssocID="{FCFBE650-F971-4F04-A58C-947AE2E8B50E}" presName="compNode" presStyleCnt="0"/>
      <dgm:spPr/>
    </dgm:pt>
    <dgm:pt modelId="{7387087E-2CE8-4085-8D39-F7777B958A54}" type="pres">
      <dgm:prSet presAssocID="{FCFBE650-F971-4F04-A58C-947AE2E8B50E}" presName="noGeometry" presStyleCnt="0"/>
      <dgm:spPr/>
    </dgm:pt>
    <dgm:pt modelId="{245ED292-D23B-4A49-B571-2D2F27087242}" type="pres">
      <dgm:prSet presAssocID="{FCFBE650-F971-4F04-A58C-947AE2E8B50E}" presName="childTextVisible" presStyleLbl="bgAccFollowNode1" presStyleIdx="2" presStyleCnt="3">
        <dgm:presLayoutVars>
          <dgm:bulletEnabled val="1"/>
        </dgm:presLayoutVars>
      </dgm:prSet>
      <dgm:spPr/>
    </dgm:pt>
    <dgm:pt modelId="{B1589BAF-DBE8-4221-8604-EB3A9CE324E8}" type="pres">
      <dgm:prSet presAssocID="{FCFBE650-F971-4F04-A58C-947AE2E8B50E}" presName="childTextHidden" presStyleLbl="bgAccFollowNode1" presStyleIdx="2" presStyleCnt="3"/>
      <dgm:spPr/>
    </dgm:pt>
    <dgm:pt modelId="{C5E37470-D3BB-4A35-B0A1-A91698E3C925}" type="pres">
      <dgm:prSet presAssocID="{FCFBE650-F971-4F04-A58C-947AE2E8B50E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67491D19-E75F-44F5-8C79-1FCBDF88167A}" type="presOf" srcId="{2093D56C-1330-417B-9733-0E0F18009DEF}" destId="{B1589BAF-DBE8-4221-8604-EB3A9CE324E8}" srcOrd="1" destOrd="0" presId="urn:microsoft.com/office/officeart/2005/8/layout/hProcess6"/>
    <dgm:cxn modelId="{2625141B-F468-4DF9-9A4E-5810969066E4}" type="presOf" srcId="{DFB5ADC9-0600-48FA-9F2D-5A73A0629EDA}" destId="{EE4AC1B2-778F-430D-9698-1D722B5DDB93}" srcOrd="0" destOrd="0" presId="urn:microsoft.com/office/officeart/2005/8/layout/hProcess6"/>
    <dgm:cxn modelId="{ED27662C-476C-4212-947C-2FA195BC2FB8}" type="presOf" srcId="{1626D4E9-B63E-4EAA-BF89-71916BA0BA94}" destId="{76ABE997-79CF-4D98-AB24-74B78285F6A7}" srcOrd="0" destOrd="1" presId="urn:microsoft.com/office/officeart/2005/8/layout/hProcess6"/>
    <dgm:cxn modelId="{5ACF5C47-EFFD-492C-914C-4C528D69F30D}" type="presOf" srcId="{29B92257-0F53-4E4C-8AAF-74A75E8A186E}" destId="{245ED292-D23B-4A49-B571-2D2F27087242}" srcOrd="0" destOrd="1" presId="urn:microsoft.com/office/officeart/2005/8/layout/hProcess6"/>
    <dgm:cxn modelId="{B7DE034A-FC10-41E4-BDFF-DCE257EBD0F8}" srcId="{FCFBE650-F971-4F04-A58C-947AE2E8B50E}" destId="{2093D56C-1330-417B-9733-0E0F18009DEF}" srcOrd="0" destOrd="0" parTransId="{942ECB73-B469-4533-A835-2EDFAF7E2AAA}" sibTransId="{C83E59B0-A268-4745-9D7D-547B3BCEFC9B}"/>
    <dgm:cxn modelId="{DD004F57-8B8D-4CD9-92D5-5051657E30F0}" type="presOf" srcId="{9F5AEB51-A7F4-4563-90DF-0433A9672BD3}" destId="{4B0E494F-5E0F-4B68-85F3-88CF2D443168}" srcOrd="0" destOrd="0" presId="urn:microsoft.com/office/officeart/2005/8/layout/hProcess6"/>
    <dgm:cxn modelId="{DFC0CC7D-A3C8-4CED-BE2D-F380BB354B29}" type="presOf" srcId="{150BA57A-DF38-481B-83D6-428C0A0B8E1F}" destId="{27A62A9E-CE38-4976-A165-2877C37C2460}" srcOrd="1" destOrd="0" presId="urn:microsoft.com/office/officeart/2005/8/layout/hProcess6"/>
    <dgm:cxn modelId="{6EAD1385-AB66-4726-93E0-C6B50D42C150}" srcId="{DFB5ADC9-0600-48FA-9F2D-5A73A0629EDA}" destId="{30980649-1226-4018-9309-CFC6DBBE5155}" srcOrd="0" destOrd="0" parTransId="{A6475EA3-7023-42E2-BB8F-5B640DC1D8A2}" sibTransId="{4FA2C08C-A976-4B30-A231-865657B95D7D}"/>
    <dgm:cxn modelId="{35653F87-ABB0-4AF1-8962-75931209731E}" srcId="{DFB5ADC9-0600-48FA-9F2D-5A73A0629EDA}" destId="{9F5AEB51-A7F4-4563-90DF-0433A9672BD3}" srcOrd="1" destOrd="0" parTransId="{3620BBE1-44E5-40E5-AE08-78A6CF0339F4}" sibTransId="{3C79B2A6-3CDA-42AE-87CC-5C40AA841B18}"/>
    <dgm:cxn modelId="{5B52768B-E759-4496-8EE9-26DC9EB24097}" type="presOf" srcId="{150BA57A-DF38-481B-83D6-428C0A0B8E1F}" destId="{B7A565AA-FF94-4A33-9EEF-5E9C23D27767}" srcOrd="0" destOrd="0" presId="urn:microsoft.com/office/officeart/2005/8/layout/hProcess6"/>
    <dgm:cxn modelId="{2E646493-A15B-4E43-8304-C6CF4E830901}" srcId="{FCFBE650-F971-4F04-A58C-947AE2E8B50E}" destId="{29B92257-0F53-4E4C-8AAF-74A75E8A186E}" srcOrd="1" destOrd="0" parTransId="{9166003F-8ECC-40AB-A9F1-3564D8BF9D96}" sibTransId="{5842E7B7-4A49-4F01-A766-D5911280095B}"/>
    <dgm:cxn modelId="{ECC4EE94-49F5-41E4-B365-4A0D7D02FD85}" type="presOf" srcId="{E4B5D353-D5EF-4DD1-9EA0-8696169EAB74}" destId="{2CD37492-6AB7-48A8-BC29-EF8FB8E7DABE}" srcOrd="1" destOrd="0" presId="urn:microsoft.com/office/officeart/2005/8/layout/hProcess6"/>
    <dgm:cxn modelId="{04450E99-D008-44FB-BC67-AF0F86BD0D77}" type="presOf" srcId="{29B92257-0F53-4E4C-8AAF-74A75E8A186E}" destId="{B1589BAF-DBE8-4221-8604-EB3A9CE324E8}" srcOrd="1" destOrd="1" presId="urn:microsoft.com/office/officeart/2005/8/layout/hProcess6"/>
    <dgm:cxn modelId="{14C27EA1-218E-4EE1-AA2D-C56FAF785BED}" srcId="{DFB5ADC9-0600-48FA-9F2D-5A73A0629EDA}" destId="{FCFBE650-F971-4F04-A58C-947AE2E8B50E}" srcOrd="2" destOrd="0" parTransId="{D3A064CC-08DC-4668-9073-E01806ADBA22}" sibTransId="{2D41FC52-A510-4E18-A5D2-46AC79393F87}"/>
    <dgm:cxn modelId="{DB25FDB2-1E81-44C8-8305-1F014C9BEFEA}" srcId="{30980649-1226-4018-9309-CFC6DBBE5155}" destId="{1626D4E9-B63E-4EAA-BF89-71916BA0BA94}" srcOrd="1" destOrd="0" parTransId="{BC92FBF3-8BEA-4FE0-8748-3C339CB87DC0}" sibTransId="{FDB22684-8AD6-4156-851C-E0B3E5478EBE}"/>
    <dgm:cxn modelId="{D970E4B5-A06E-4ADA-B7BB-B3797EFAE466}" type="presOf" srcId="{F94D3D5F-2AC7-49F1-9011-7682C4A4636A}" destId="{B7A565AA-FF94-4A33-9EEF-5E9C23D27767}" srcOrd="0" destOrd="1" presId="urn:microsoft.com/office/officeart/2005/8/layout/hProcess6"/>
    <dgm:cxn modelId="{836063BE-25CC-464A-B133-5ACAFF77A65A}" srcId="{9F5AEB51-A7F4-4563-90DF-0433A9672BD3}" destId="{150BA57A-DF38-481B-83D6-428C0A0B8E1F}" srcOrd="0" destOrd="0" parTransId="{A7178B2C-9176-45FF-A37C-908EF1360AC6}" sibTransId="{308ED3CE-790C-436F-A752-F2950970FA72}"/>
    <dgm:cxn modelId="{65A353C2-B225-433D-9024-EAD92105AE80}" type="presOf" srcId="{1626D4E9-B63E-4EAA-BF89-71916BA0BA94}" destId="{2CD37492-6AB7-48A8-BC29-EF8FB8E7DABE}" srcOrd="1" destOrd="1" presId="urn:microsoft.com/office/officeart/2005/8/layout/hProcess6"/>
    <dgm:cxn modelId="{347067CF-D741-46CE-AEAF-57637BC65340}" srcId="{9F5AEB51-A7F4-4563-90DF-0433A9672BD3}" destId="{F94D3D5F-2AC7-49F1-9011-7682C4A4636A}" srcOrd="1" destOrd="0" parTransId="{CE74417A-52F0-42DF-8E9B-FC01E5987056}" sibTransId="{560CE462-A3EB-4D91-BDB9-08437ACCFD64}"/>
    <dgm:cxn modelId="{04DE7BD4-1B49-4B68-8A6A-5AA9B87B8A77}" type="presOf" srcId="{E4B5D353-D5EF-4DD1-9EA0-8696169EAB74}" destId="{76ABE997-79CF-4D98-AB24-74B78285F6A7}" srcOrd="0" destOrd="0" presId="urn:microsoft.com/office/officeart/2005/8/layout/hProcess6"/>
    <dgm:cxn modelId="{0964C2D4-39F2-4E13-983B-D0E86B6E0685}" type="presOf" srcId="{FCFBE650-F971-4F04-A58C-947AE2E8B50E}" destId="{C5E37470-D3BB-4A35-B0A1-A91698E3C925}" srcOrd="0" destOrd="0" presId="urn:microsoft.com/office/officeart/2005/8/layout/hProcess6"/>
    <dgm:cxn modelId="{9EA569D8-7444-47DB-B44B-AFDD94FD50AA}" type="presOf" srcId="{F94D3D5F-2AC7-49F1-9011-7682C4A4636A}" destId="{27A62A9E-CE38-4976-A165-2877C37C2460}" srcOrd="1" destOrd="1" presId="urn:microsoft.com/office/officeart/2005/8/layout/hProcess6"/>
    <dgm:cxn modelId="{CB302AE5-8A69-4854-9AD8-B1E18E311F96}" srcId="{30980649-1226-4018-9309-CFC6DBBE5155}" destId="{E4B5D353-D5EF-4DD1-9EA0-8696169EAB74}" srcOrd="0" destOrd="0" parTransId="{8FF03DCF-9950-4592-BC81-F6D4E6CC060E}" sibTransId="{D761761A-4E61-43C1-86A4-155EA87FAAD2}"/>
    <dgm:cxn modelId="{653AA0F6-B9E2-4AC3-9B4F-67BA95D4CABF}" type="presOf" srcId="{30980649-1226-4018-9309-CFC6DBBE5155}" destId="{77250230-584A-4F4B-B8ED-88EC0B099CDC}" srcOrd="0" destOrd="0" presId="urn:microsoft.com/office/officeart/2005/8/layout/hProcess6"/>
    <dgm:cxn modelId="{9D62D5F7-1F68-4BFA-934A-8A6E4BB7A51E}" type="presOf" srcId="{2093D56C-1330-417B-9733-0E0F18009DEF}" destId="{245ED292-D23B-4A49-B571-2D2F27087242}" srcOrd="0" destOrd="0" presId="urn:microsoft.com/office/officeart/2005/8/layout/hProcess6"/>
    <dgm:cxn modelId="{8BA00688-FD13-4C8B-BEDA-4D512DC36415}" type="presParOf" srcId="{EE4AC1B2-778F-430D-9698-1D722B5DDB93}" destId="{E703BCC8-EBA7-41B0-A55A-C1A25322C2A9}" srcOrd="0" destOrd="0" presId="urn:microsoft.com/office/officeart/2005/8/layout/hProcess6"/>
    <dgm:cxn modelId="{D4A3C951-BA92-4EEE-9E27-7DCEB91E2D06}" type="presParOf" srcId="{E703BCC8-EBA7-41B0-A55A-C1A25322C2A9}" destId="{7742859D-269C-4247-9E5A-497C12209BB0}" srcOrd="0" destOrd="0" presId="urn:microsoft.com/office/officeart/2005/8/layout/hProcess6"/>
    <dgm:cxn modelId="{60C02D2F-5F92-4A84-97BA-7648D4E43B28}" type="presParOf" srcId="{E703BCC8-EBA7-41B0-A55A-C1A25322C2A9}" destId="{76ABE997-79CF-4D98-AB24-74B78285F6A7}" srcOrd="1" destOrd="0" presId="urn:microsoft.com/office/officeart/2005/8/layout/hProcess6"/>
    <dgm:cxn modelId="{C17F92C8-5768-4AE4-8D40-3EA20A591739}" type="presParOf" srcId="{E703BCC8-EBA7-41B0-A55A-C1A25322C2A9}" destId="{2CD37492-6AB7-48A8-BC29-EF8FB8E7DABE}" srcOrd="2" destOrd="0" presId="urn:microsoft.com/office/officeart/2005/8/layout/hProcess6"/>
    <dgm:cxn modelId="{375C78EB-6539-41BB-B59F-F25C387B9F03}" type="presParOf" srcId="{E703BCC8-EBA7-41B0-A55A-C1A25322C2A9}" destId="{77250230-584A-4F4B-B8ED-88EC0B099CDC}" srcOrd="3" destOrd="0" presId="urn:microsoft.com/office/officeart/2005/8/layout/hProcess6"/>
    <dgm:cxn modelId="{DCD8F2D5-7399-4217-84FC-27F087DBD939}" type="presParOf" srcId="{EE4AC1B2-778F-430D-9698-1D722B5DDB93}" destId="{922191CA-DC8F-4977-988D-C9E3FCDE2F5F}" srcOrd="1" destOrd="0" presId="urn:microsoft.com/office/officeart/2005/8/layout/hProcess6"/>
    <dgm:cxn modelId="{1CE4E8D7-F16B-422D-BA62-A0847EEA6726}" type="presParOf" srcId="{EE4AC1B2-778F-430D-9698-1D722B5DDB93}" destId="{24AE0621-E6E5-4914-98F5-F931AFAC5608}" srcOrd="2" destOrd="0" presId="urn:microsoft.com/office/officeart/2005/8/layout/hProcess6"/>
    <dgm:cxn modelId="{D1053171-BFCB-4B5D-9768-DD26A48A4200}" type="presParOf" srcId="{24AE0621-E6E5-4914-98F5-F931AFAC5608}" destId="{95DCD3B8-DBA1-4A42-B88A-5E262D41E597}" srcOrd="0" destOrd="0" presId="urn:microsoft.com/office/officeart/2005/8/layout/hProcess6"/>
    <dgm:cxn modelId="{6310FB9D-806C-4DB1-83A8-279FC0770115}" type="presParOf" srcId="{24AE0621-E6E5-4914-98F5-F931AFAC5608}" destId="{B7A565AA-FF94-4A33-9EEF-5E9C23D27767}" srcOrd="1" destOrd="0" presId="urn:microsoft.com/office/officeart/2005/8/layout/hProcess6"/>
    <dgm:cxn modelId="{637EC55E-8311-41CC-9C0B-3B01016A5D1F}" type="presParOf" srcId="{24AE0621-E6E5-4914-98F5-F931AFAC5608}" destId="{27A62A9E-CE38-4976-A165-2877C37C2460}" srcOrd="2" destOrd="0" presId="urn:microsoft.com/office/officeart/2005/8/layout/hProcess6"/>
    <dgm:cxn modelId="{CBF1FF11-8CB7-45FC-86A9-C43210910A9A}" type="presParOf" srcId="{24AE0621-E6E5-4914-98F5-F931AFAC5608}" destId="{4B0E494F-5E0F-4B68-85F3-88CF2D443168}" srcOrd="3" destOrd="0" presId="urn:microsoft.com/office/officeart/2005/8/layout/hProcess6"/>
    <dgm:cxn modelId="{92274C50-6C7D-4CCB-BB36-BB2E45D2F72A}" type="presParOf" srcId="{EE4AC1B2-778F-430D-9698-1D722B5DDB93}" destId="{D0F20F85-375E-416A-B9EB-E4BE26163A5D}" srcOrd="3" destOrd="0" presId="urn:microsoft.com/office/officeart/2005/8/layout/hProcess6"/>
    <dgm:cxn modelId="{2AB2EE53-CD55-4B4E-A857-AC278CE02D5D}" type="presParOf" srcId="{EE4AC1B2-778F-430D-9698-1D722B5DDB93}" destId="{EDA47432-3684-4837-8994-7C5A46F362D9}" srcOrd="4" destOrd="0" presId="urn:microsoft.com/office/officeart/2005/8/layout/hProcess6"/>
    <dgm:cxn modelId="{2CE15B07-8C05-45D0-88EA-B3B0B2E1010E}" type="presParOf" srcId="{EDA47432-3684-4837-8994-7C5A46F362D9}" destId="{7387087E-2CE8-4085-8D39-F7777B958A54}" srcOrd="0" destOrd="0" presId="urn:microsoft.com/office/officeart/2005/8/layout/hProcess6"/>
    <dgm:cxn modelId="{EB94BE03-5AF0-4A2F-B412-E0675DDE2CC1}" type="presParOf" srcId="{EDA47432-3684-4837-8994-7C5A46F362D9}" destId="{245ED292-D23B-4A49-B571-2D2F27087242}" srcOrd="1" destOrd="0" presId="urn:microsoft.com/office/officeart/2005/8/layout/hProcess6"/>
    <dgm:cxn modelId="{2261D1C4-5D5D-45C5-82A2-F399A85606F3}" type="presParOf" srcId="{EDA47432-3684-4837-8994-7C5A46F362D9}" destId="{B1589BAF-DBE8-4221-8604-EB3A9CE324E8}" srcOrd="2" destOrd="0" presId="urn:microsoft.com/office/officeart/2005/8/layout/hProcess6"/>
    <dgm:cxn modelId="{F8AA48E2-BB24-40EA-8073-FB5B5041A92F}" type="presParOf" srcId="{EDA47432-3684-4837-8994-7C5A46F362D9}" destId="{C5E37470-D3BB-4A35-B0A1-A91698E3C925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2D82C6C-8C2A-4613-A2FA-AFB14A1E0D0F}" type="doc">
      <dgm:prSet loTypeId="urn:microsoft.com/office/officeart/2005/8/layout/vList3#1" loCatId="list" qsTypeId="urn:microsoft.com/office/officeart/2005/8/quickstyle/simple1" qsCatId="simple" csTypeId="urn:microsoft.com/office/officeart/2005/8/colors/colorful1#1" csCatId="colorful" phldr="1"/>
      <dgm:spPr/>
    </dgm:pt>
    <dgm:pt modelId="{E5CC544E-4B5B-4A97-90AB-502AE5A28774}">
      <dgm:prSet phldrT="[文字]"/>
      <dgm:spPr/>
      <dgm:t>
        <a:bodyPr/>
        <a:lstStyle/>
        <a:p>
          <a:r>
            <a:rPr lang="zh-TW" altLang="en-US" dirty="0"/>
            <a:t>學術思想</a:t>
          </a:r>
        </a:p>
      </dgm:t>
    </dgm:pt>
    <dgm:pt modelId="{94451D61-9596-4A47-B62B-0B041E5858DF}" type="parTrans" cxnId="{08FD285E-1726-4D0C-9598-6A6C59E3B106}">
      <dgm:prSet/>
      <dgm:spPr/>
      <dgm:t>
        <a:bodyPr/>
        <a:lstStyle/>
        <a:p>
          <a:endParaRPr lang="zh-TW" altLang="en-US"/>
        </a:p>
      </dgm:t>
    </dgm:pt>
    <dgm:pt modelId="{2283770C-B808-4AC5-ACCF-5D4793EBF569}" type="sibTrans" cxnId="{08FD285E-1726-4D0C-9598-6A6C59E3B106}">
      <dgm:prSet/>
      <dgm:spPr/>
      <dgm:t>
        <a:bodyPr/>
        <a:lstStyle/>
        <a:p>
          <a:endParaRPr lang="zh-TW" altLang="en-US"/>
        </a:p>
      </dgm:t>
    </dgm:pt>
    <dgm:pt modelId="{C0E6AD29-F85B-44D2-9860-844EFBBA8A8F}">
      <dgm:prSet phldrT="[文字]"/>
      <dgm:spPr/>
      <dgm:t>
        <a:bodyPr/>
        <a:lstStyle/>
        <a:p>
          <a:r>
            <a:rPr lang="zh-TW" altLang="en-US" dirty="0"/>
            <a:t>史學成就</a:t>
          </a:r>
        </a:p>
      </dgm:t>
    </dgm:pt>
    <dgm:pt modelId="{1207BCDC-BA7C-4A8C-A689-BD8D044F2781}" type="parTrans" cxnId="{21EA3B6E-AED3-4FF6-B28B-B07241B9D56D}">
      <dgm:prSet/>
      <dgm:spPr/>
      <dgm:t>
        <a:bodyPr/>
        <a:lstStyle/>
        <a:p>
          <a:endParaRPr lang="zh-TW" altLang="en-US"/>
        </a:p>
      </dgm:t>
    </dgm:pt>
    <dgm:pt modelId="{784DE46C-C098-4C00-9A50-CD06A16DCE3A}" type="sibTrans" cxnId="{21EA3B6E-AED3-4FF6-B28B-B07241B9D56D}">
      <dgm:prSet/>
      <dgm:spPr/>
      <dgm:t>
        <a:bodyPr/>
        <a:lstStyle/>
        <a:p>
          <a:endParaRPr lang="zh-TW" altLang="en-US"/>
        </a:p>
      </dgm:t>
    </dgm:pt>
    <dgm:pt modelId="{49901BF3-AB88-4494-A4A3-C20F1F0CDB81}" type="pres">
      <dgm:prSet presAssocID="{02D82C6C-8C2A-4613-A2FA-AFB14A1E0D0F}" presName="linearFlow" presStyleCnt="0">
        <dgm:presLayoutVars>
          <dgm:dir/>
          <dgm:resizeHandles val="exact"/>
        </dgm:presLayoutVars>
      </dgm:prSet>
      <dgm:spPr/>
    </dgm:pt>
    <dgm:pt modelId="{2404FBE2-0F73-4F58-9662-15B8D8713DBF}" type="pres">
      <dgm:prSet presAssocID="{E5CC544E-4B5B-4A97-90AB-502AE5A28774}" presName="composite" presStyleCnt="0"/>
      <dgm:spPr/>
    </dgm:pt>
    <dgm:pt modelId="{271308EB-81AD-4A1E-B0FB-73C087D4852B}" type="pres">
      <dgm:prSet presAssocID="{E5CC544E-4B5B-4A97-90AB-502AE5A28774}" presName="imgShp" presStyleLbl="fgImgPlace1" presStyleIdx="0" presStyleCnt="2"/>
      <dgm:spPr/>
    </dgm:pt>
    <dgm:pt modelId="{FAE9CC16-AD10-427A-B6B1-CD2FB0B32D1F}" type="pres">
      <dgm:prSet presAssocID="{E5CC544E-4B5B-4A97-90AB-502AE5A28774}" presName="txShp" presStyleLbl="node1" presStyleIdx="0" presStyleCnt="2">
        <dgm:presLayoutVars>
          <dgm:bulletEnabled val="1"/>
        </dgm:presLayoutVars>
      </dgm:prSet>
      <dgm:spPr/>
    </dgm:pt>
    <dgm:pt modelId="{E16F1D62-70A9-45AC-ADC0-65DCDEEA3EFE}" type="pres">
      <dgm:prSet presAssocID="{2283770C-B808-4AC5-ACCF-5D4793EBF569}" presName="spacing" presStyleCnt="0"/>
      <dgm:spPr/>
    </dgm:pt>
    <dgm:pt modelId="{2A931815-CD1F-4E80-B913-ACF5E6180032}" type="pres">
      <dgm:prSet presAssocID="{C0E6AD29-F85B-44D2-9860-844EFBBA8A8F}" presName="composite" presStyleCnt="0"/>
      <dgm:spPr/>
    </dgm:pt>
    <dgm:pt modelId="{26A75B16-F375-40B1-8CB9-200BC891C8B3}" type="pres">
      <dgm:prSet presAssocID="{C0E6AD29-F85B-44D2-9860-844EFBBA8A8F}" presName="imgShp" presStyleLbl="fgImgPlace1" presStyleIdx="1" presStyleCnt="2"/>
      <dgm:spPr/>
    </dgm:pt>
    <dgm:pt modelId="{E8A52667-578D-4FBD-BA9E-64A15F91BA01}" type="pres">
      <dgm:prSet presAssocID="{C0E6AD29-F85B-44D2-9860-844EFBBA8A8F}" presName="txShp" presStyleLbl="node1" presStyleIdx="1" presStyleCnt="2">
        <dgm:presLayoutVars>
          <dgm:bulletEnabled val="1"/>
        </dgm:presLayoutVars>
      </dgm:prSet>
      <dgm:spPr/>
    </dgm:pt>
  </dgm:ptLst>
  <dgm:cxnLst>
    <dgm:cxn modelId="{08FD285E-1726-4D0C-9598-6A6C59E3B106}" srcId="{02D82C6C-8C2A-4613-A2FA-AFB14A1E0D0F}" destId="{E5CC544E-4B5B-4A97-90AB-502AE5A28774}" srcOrd="0" destOrd="0" parTransId="{94451D61-9596-4A47-B62B-0B041E5858DF}" sibTransId="{2283770C-B808-4AC5-ACCF-5D4793EBF569}"/>
    <dgm:cxn modelId="{21EA3B6E-AED3-4FF6-B28B-B07241B9D56D}" srcId="{02D82C6C-8C2A-4613-A2FA-AFB14A1E0D0F}" destId="{C0E6AD29-F85B-44D2-9860-844EFBBA8A8F}" srcOrd="1" destOrd="0" parTransId="{1207BCDC-BA7C-4A8C-A689-BD8D044F2781}" sibTransId="{784DE46C-C098-4C00-9A50-CD06A16DCE3A}"/>
    <dgm:cxn modelId="{87797F51-25A7-4ED4-AB03-18EDE0682945}" type="presOf" srcId="{C0E6AD29-F85B-44D2-9860-844EFBBA8A8F}" destId="{E8A52667-578D-4FBD-BA9E-64A15F91BA01}" srcOrd="0" destOrd="0" presId="urn:microsoft.com/office/officeart/2005/8/layout/vList3#1"/>
    <dgm:cxn modelId="{E2FC8E8E-8F40-459F-B4A8-CB2E42A3323C}" type="presOf" srcId="{E5CC544E-4B5B-4A97-90AB-502AE5A28774}" destId="{FAE9CC16-AD10-427A-B6B1-CD2FB0B32D1F}" srcOrd="0" destOrd="0" presId="urn:microsoft.com/office/officeart/2005/8/layout/vList3#1"/>
    <dgm:cxn modelId="{B10B25D1-31D1-4296-91DC-C4C3C3078439}" type="presOf" srcId="{02D82C6C-8C2A-4613-A2FA-AFB14A1E0D0F}" destId="{49901BF3-AB88-4494-A4A3-C20F1F0CDB81}" srcOrd="0" destOrd="0" presId="urn:microsoft.com/office/officeart/2005/8/layout/vList3#1"/>
    <dgm:cxn modelId="{ACF88E58-EFFB-4EDF-A209-47FFFB20C4A6}" type="presParOf" srcId="{49901BF3-AB88-4494-A4A3-C20F1F0CDB81}" destId="{2404FBE2-0F73-4F58-9662-15B8D8713DBF}" srcOrd="0" destOrd="0" presId="urn:microsoft.com/office/officeart/2005/8/layout/vList3#1"/>
    <dgm:cxn modelId="{E3DA6D2D-A552-44DA-A3D6-9AF0740518A6}" type="presParOf" srcId="{2404FBE2-0F73-4F58-9662-15B8D8713DBF}" destId="{271308EB-81AD-4A1E-B0FB-73C087D4852B}" srcOrd="0" destOrd="0" presId="urn:microsoft.com/office/officeart/2005/8/layout/vList3#1"/>
    <dgm:cxn modelId="{892B7A50-4C53-4D3C-A192-EB6ACA93FC34}" type="presParOf" srcId="{2404FBE2-0F73-4F58-9662-15B8D8713DBF}" destId="{FAE9CC16-AD10-427A-B6B1-CD2FB0B32D1F}" srcOrd="1" destOrd="0" presId="urn:microsoft.com/office/officeart/2005/8/layout/vList3#1"/>
    <dgm:cxn modelId="{A2C1FF93-F53A-4780-B562-116921D7920B}" type="presParOf" srcId="{49901BF3-AB88-4494-A4A3-C20F1F0CDB81}" destId="{E16F1D62-70A9-45AC-ADC0-65DCDEEA3EFE}" srcOrd="1" destOrd="0" presId="urn:microsoft.com/office/officeart/2005/8/layout/vList3#1"/>
    <dgm:cxn modelId="{44189776-BF63-49FE-8760-A3FB28C9E2E1}" type="presParOf" srcId="{49901BF3-AB88-4494-A4A3-C20F1F0CDB81}" destId="{2A931815-CD1F-4E80-B913-ACF5E6180032}" srcOrd="2" destOrd="0" presId="urn:microsoft.com/office/officeart/2005/8/layout/vList3#1"/>
    <dgm:cxn modelId="{EE587E85-0917-49AF-A073-66CDB26CCB90}" type="presParOf" srcId="{2A931815-CD1F-4E80-B913-ACF5E6180032}" destId="{26A75B16-F375-40B1-8CB9-200BC891C8B3}" srcOrd="0" destOrd="0" presId="urn:microsoft.com/office/officeart/2005/8/layout/vList3#1"/>
    <dgm:cxn modelId="{5E8F9BEC-2CF9-4FC6-87FE-536031D24829}" type="presParOf" srcId="{2A931815-CD1F-4E80-B913-ACF5E6180032}" destId="{E8A52667-578D-4FBD-BA9E-64A15F91BA01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1DDCAD6-F2BE-40CE-965F-43A0CC95CDFB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6A6429B2-3D44-4252-AD61-017899DF3510}">
      <dgm:prSet phldrT="[文字]" custT="1"/>
      <dgm:spPr/>
      <dgm:t>
        <a:bodyPr/>
        <a:lstStyle/>
        <a:p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程、朱</a:t>
          </a:r>
          <a:endParaRPr lang="en-US" alt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（道問學）</a:t>
          </a:r>
        </a:p>
      </dgm:t>
    </dgm:pt>
    <dgm:pt modelId="{0BD63446-D4DA-4BFF-8A29-4236398D9C56}" type="parTrans" cxnId="{AB1005EC-4CF4-4D72-8EFE-5DC2A6786220}">
      <dgm:prSet/>
      <dgm:spPr/>
      <dgm:t>
        <a:bodyPr/>
        <a:lstStyle/>
        <a:p>
          <a:endParaRPr lang="zh-TW" altLang="en-US"/>
        </a:p>
      </dgm:t>
    </dgm:pt>
    <dgm:pt modelId="{D762F960-9F65-4A1D-AD58-9BA619682A8D}" type="sibTrans" cxnId="{AB1005EC-4CF4-4D72-8EFE-5DC2A6786220}">
      <dgm:prSet/>
      <dgm:spPr/>
      <dgm:t>
        <a:bodyPr/>
        <a:lstStyle/>
        <a:p>
          <a:endParaRPr lang="zh-TW" altLang="en-US"/>
        </a:p>
      </dgm:t>
    </dgm:pt>
    <dgm:pt modelId="{9AB89923-C177-4687-B64C-34941198D4C2}">
      <dgm:prSet phldrT="[文字]" custT="1"/>
      <dgm:spPr/>
      <dgm:t>
        <a:bodyPr/>
        <a:lstStyle/>
        <a:p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顧炎武</a:t>
          </a:r>
          <a:endParaRPr lang="en-US" alt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閻百詩</a:t>
          </a:r>
        </a:p>
      </dgm:t>
    </dgm:pt>
    <dgm:pt modelId="{86B3BD07-2B1A-4FA9-B82B-BFAA1D23205A}" type="parTrans" cxnId="{369337B3-5B81-4B31-BD76-F75993BDAE52}">
      <dgm:prSet/>
      <dgm:spPr/>
      <dgm:t>
        <a:bodyPr/>
        <a:lstStyle/>
        <a:p>
          <a:endParaRPr lang="zh-TW" altLang="en-US"/>
        </a:p>
      </dgm:t>
    </dgm:pt>
    <dgm:pt modelId="{13C5A063-E5AE-4146-BB1D-88FD37132A39}" type="sibTrans" cxnId="{369337B3-5B81-4B31-BD76-F75993BDAE52}">
      <dgm:prSet/>
      <dgm:spPr/>
      <dgm:t>
        <a:bodyPr/>
        <a:lstStyle/>
        <a:p>
          <a:endParaRPr lang="zh-TW" altLang="en-US"/>
        </a:p>
      </dgm:t>
    </dgm:pt>
    <dgm:pt modelId="{FD31050F-A345-4215-855A-5611D92C92F4}">
      <dgm:prSet phldrT="[文字]" custT="1"/>
      <dgm:spPr/>
      <dgm:t>
        <a:bodyPr/>
        <a:lstStyle/>
        <a:p>
          <a:r>
            <a:rPr lang="zh-TW" alt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rPr>
            <a:t>戴震</a:t>
          </a:r>
        </a:p>
      </dgm:t>
    </dgm:pt>
    <dgm:pt modelId="{F880FE54-B072-4B2A-93BF-F64B4AE72310}" type="parTrans" cxnId="{1888FDFB-AEBE-4C2E-A2DF-4DB84368FDAF}">
      <dgm:prSet/>
      <dgm:spPr/>
      <dgm:t>
        <a:bodyPr/>
        <a:lstStyle/>
        <a:p>
          <a:endParaRPr lang="zh-TW" altLang="en-US"/>
        </a:p>
      </dgm:t>
    </dgm:pt>
    <dgm:pt modelId="{C9E18F71-15F9-43AB-982C-C740BC925C92}" type="sibTrans" cxnId="{1888FDFB-AEBE-4C2E-A2DF-4DB84368FDAF}">
      <dgm:prSet/>
      <dgm:spPr/>
      <dgm:t>
        <a:bodyPr/>
        <a:lstStyle/>
        <a:p>
          <a:endParaRPr lang="zh-TW" altLang="en-US"/>
        </a:p>
      </dgm:t>
    </dgm:pt>
    <dgm:pt modelId="{A1338201-565E-4A1C-93F4-CB79754573EA}" type="pres">
      <dgm:prSet presAssocID="{A1DDCAD6-F2BE-40CE-965F-43A0CC95CDFB}" presName="Name0" presStyleCnt="0">
        <dgm:presLayoutVars>
          <dgm:dir/>
          <dgm:resizeHandles val="exact"/>
        </dgm:presLayoutVars>
      </dgm:prSet>
      <dgm:spPr/>
    </dgm:pt>
    <dgm:pt modelId="{98ED501F-86F3-426C-AD04-DE7BA99920D5}" type="pres">
      <dgm:prSet presAssocID="{6A6429B2-3D44-4252-AD61-017899DF3510}" presName="node" presStyleLbl="node1" presStyleIdx="0" presStyleCnt="3" custLinFactX="-13059" custLinFactNeighborX="-100000" custLinFactNeighborY="-649">
        <dgm:presLayoutVars>
          <dgm:bulletEnabled val="1"/>
        </dgm:presLayoutVars>
      </dgm:prSet>
      <dgm:spPr/>
    </dgm:pt>
    <dgm:pt modelId="{FC48FC1F-74D0-4B8E-B1D9-A127F1F42957}" type="pres">
      <dgm:prSet presAssocID="{D762F960-9F65-4A1D-AD58-9BA619682A8D}" presName="sibTrans" presStyleLbl="sibTrans2D1" presStyleIdx="0" presStyleCnt="2" custLinFactNeighborX="8781" custLinFactNeighborY="36570"/>
      <dgm:spPr/>
    </dgm:pt>
    <dgm:pt modelId="{300E1EFC-6E19-433E-ABC2-F4AE9C4850B3}" type="pres">
      <dgm:prSet presAssocID="{D762F960-9F65-4A1D-AD58-9BA619682A8D}" presName="connectorText" presStyleLbl="sibTrans2D1" presStyleIdx="0" presStyleCnt="2"/>
      <dgm:spPr/>
    </dgm:pt>
    <dgm:pt modelId="{EFE4C0FA-F9DD-483E-BFC0-B316C00842EE}" type="pres">
      <dgm:prSet presAssocID="{9AB89923-C177-4687-B64C-34941198D4C2}" presName="node" presStyleLbl="node1" presStyleIdx="1" presStyleCnt="3" custLinFactNeighborX="180" custLinFactNeighborY="2234">
        <dgm:presLayoutVars>
          <dgm:bulletEnabled val="1"/>
        </dgm:presLayoutVars>
      </dgm:prSet>
      <dgm:spPr/>
    </dgm:pt>
    <dgm:pt modelId="{D997C417-FCFA-429B-BB9C-8B398EE3EFB0}" type="pres">
      <dgm:prSet presAssocID="{13C5A063-E5AE-4146-BB1D-88FD37132A39}" presName="sibTrans" presStyleLbl="sibTrans2D1" presStyleIdx="1" presStyleCnt="2"/>
      <dgm:spPr/>
    </dgm:pt>
    <dgm:pt modelId="{321BAB11-569B-43EA-AD1A-9BC9AF132B53}" type="pres">
      <dgm:prSet presAssocID="{13C5A063-E5AE-4146-BB1D-88FD37132A39}" presName="connectorText" presStyleLbl="sibTrans2D1" presStyleIdx="1" presStyleCnt="2"/>
      <dgm:spPr/>
    </dgm:pt>
    <dgm:pt modelId="{6D822FF2-904E-4F82-BC0D-127CF7DA55B3}" type="pres">
      <dgm:prSet presAssocID="{FD31050F-A345-4215-855A-5611D92C92F4}" presName="node" presStyleLbl="node1" presStyleIdx="2" presStyleCnt="3" custLinFactNeighborX="180" custLinFactNeighborY="2234">
        <dgm:presLayoutVars>
          <dgm:bulletEnabled val="1"/>
        </dgm:presLayoutVars>
      </dgm:prSet>
      <dgm:spPr/>
    </dgm:pt>
  </dgm:ptLst>
  <dgm:cxnLst>
    <dgm:cxn modelId="{6651B51C-EA1E-4AD5-96BA-777592156B46}" type="presOf" srcId="{D762F960-9F65-4A1D-AD58-9BA619682A8D}" destId="{300E1EFC-6E19-433E-ABC2-F4AE9C4850B3}" srcOrd="1" destOrd="0" presId="urn:microsoft.com/office/officeart/2005/8/layout/process1"/>
    <dgm:cxn modelId="{75763332-83E3-4884-A27B-29CE19EF17EE}" type="presOf" srcId="{D762F960-9F65-4A1D-AD58-9BA619682A8D}" destId="{FC48FC1F-74D0-4B8E-B1D9-A127F1F42957}" srcOrd="0" destOrd="0" presId="urn:microsoft.com/office/officeart/2005/8/layout/process1"/>
    <dgm:cxn modelId="{340AD38A-9EDD-4C03-84BA-EF222F7B13C3}" type="presOf" srcId="{9AB89923-C177-4687-B64C-34941198D4C2}" destId="{EFE4C0FA-F9DD-483E-BFC0-B316C00842EE}" srcOrd="0" destOrd="0" presId="urn:microsoft.com/office/officeart/2005/8/layout/process1"/>
    <dgm:cxn modelId="{26740290-A76F-4268-B232-17CA18A5FBEB}" type="presOf" srcId="{A1DDCAD6-F2BE-40CE-965F-43A0CC95CDFB}" destId="{A1338201-565E-4A1C-93F4-CB79754573EA}" srcOrd="0" destOrd="0" presId="urn:microsoft.com/office/officeart/2005/8/layout/process1"/>
    <dgm:cxn modelId="{04422FA9-7E46-4174-9DA9-5DF64D77D9FC}" type="presOf" srcId="{13C5A063-E5AE-4146-BB1D-88FD37132A39}" destId="{321BAB11-569B-43EA-AD1A-9BC9AF132B53}" srcOrd="1" destOrd="0" presId="urn:microsoft.com/office/officeart/2005/8/layout/process1"/>
    <dgm:cxn modelId="{369337B3-5B81-4B31-BD76-F75993BDAE52}" srcId="{A1DDCAD6-F2BE-40CE-965F-43A0CC95CDFB}" destId="{9AB89923-C177-4687-B64C-34941198D4C2}" srcOrd="1" destOrd="0" parTransId="{86B3BD07-2B1A-4FA9-B82B-BFAA1D23205A}" sibTransId="{13C5A063-E5AE-4146-BB1D-88FD37132A39}"/>
    <dgm:cxn modelId="{EB9026B5-63E2-4460-9638-30A51EDD56EE}" type="presOf" srcId="{13C5A063-E5AE-4146-BB1D-88FD37132A39}" destId="{D997C417-FCFA-429B-BB9C-8B398EE3EFB0}" srcOrd="0" destOrd="0" presId="urn:microsoft.com/office/officeart/2005/8/layout/process1"/>
    <dgm:cxn modelId="{D5DBB7BD-4D34-410D-96C7-BEA059C52087}" type="presOf" srcId="{FD31050F-A345-4215-855A-5611D92C92F4}" destId="{6D822FF2-904E-4F82-BC0D-127CF7DA55B3}" srcOrd="0" destOrd="0" presId="urn:microsoft.com/office/officeart/2005/8/layout/process1"/>
    <dgm:cxn modelId="{8BF0C9DA-0A74-42F5-85A6-5171D1EE308F}" type="presOf" srcId="{6A6429B2-3D44-4252-AD61-017899DF3510}" destId="{98ED501F-86F3-426C-AD04-DE7BA99920D5}" srcOrd="0" destOrd="0" presId="urn:microsoft.com/office/officeart/2005/8/layout/process1"/>
    <dgm:cxn modelId="{AB1005EC-4CF4-4D72-8EFE-5DC2A6786220}" srcId="{A1DDCAD6-F2BE-40CE-965F-43A0CC95CDFB}" destId="{6A6429B2-3D44-4252-AD61-017899DF3510}" srcOrd="0" destOrd="0" parTransId="{0BD63446-D4DA-4BFF-8A29-4236398D9C56}" sibTransId="{D762F960-9F65-4A1D-AD58-9BA619682A8D}"/>
    <dgm:cxn modelId="{1888FDFB-AEBE-4C2E-A2DF-4DB84368FDAF}" srcId="{A1DDCAD6-F2BE-40CE-965F-43A0CC95CDFB}" destId="{FD31050F-A345-4215-855A-5611D92C92F4}" srcOrd="2" destOrd="0" parTransId="{F880FE54-B072-4B2A-93BF-F64B4AE72310}" sibTransId="{C9E18F71-15F9-43AB-982C-C740BC925C92}"/>
    <dgm:cxn modelId="{41E4CC8C-D5C4-4BEB-9D83-A904A4908D30}" type="presParOf" srcId="{A1338201-565E-4A1C-93F4-CB79754573EA}" destId="{98ED501F-86F3-426C-AD04-DE7BA99920D5}" srcOrd="0" destOrd="0" presId="urn:microsoft.com/office/officeart/2005/8/layout/process1"/>
    <dgm:cxn modelId="{29453CAD-ACC5-426E-9A0E-D4CE58FF2872}" type="presParOf" srcId="{A1338201-565E-4A1C-93F4-CB79754573EA}" destId="{FC48FC1F-74D0-4B8E-B1D9-A127F1F42957}" srcOrd="1" destOrd="0" presId="urn:microsoft.com/office/officeart/2005/8/layout/process1"/>
    <dgm:cxn modelId="{F12490CC-9344-4394-B8CF-8AE2F5AF6195}" type="presParOf" srcId="{FC48FC1F-74D0-4B8E-B1D9-A127F1F42957}" destId="{300E1EFC-6E19-433E-ABC2-F4AE9C4850B3}" srcOrd="0" destOrd="0" presId="urn:microsoft.com/office/officeart/2005/8/layout/process1"/>
    <dgm:cxn modelId="{5C6F300F-23A2-4558-AAC2-1475BDA837C8}" type="presParOf" srcId="{A1338201-565E-4A1C-93F4-CB79754573EA}" destId="{EFE4C0FA-F9DD-483E-BFC0-B316C00842EE}" srcOrd="2" destOrd="0" presId="urn:microsoft.com/office/officeart/2005/8/layout/process1"/>
    <dgm:cxn modelId="{CA3978FB-9BE4-49C1-956F-861F3F97FDB3}" type="presParOf" srcId="{A1338201-565E-4A1C-93F4-CB79754573EA}" destId="{D997C417-FCFA-429B-BB9C-8B398EE3EFB0}" srcOrd="3" destOrd="0" presId="urn:microsoft.com/office/officeart/2005/8/layout/process1"/>
    <dgm:cxn modelId="{2DC9BF41-A953-4159-A718-11305116BDAE}" type="presParOf" srcId="{D997C417-FCFA-429B-BB9C-8B398EE3EFB0}" destId="{321BAB11-569B-43EA-AD1A-9BC9AF132B53}" srcOrd="0" destOrd="0" presId="urn:microsoft.com/office/officeart/2005/8/layout/process1"/>
    <dgm:cxn modelId="{9E9C9FFB-8E90-46E9-BBE3-E84677440B78}" type="presParOf" srcId="{A1338201-565E-4A1C-93F4-CB79754573EA}" destId="{6D822FF2-904E-4F82-BC0D-127CF7DA55B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1DDCAD6-F2BE-40CE-965F-43A0CC95CDFB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6A6429B2-3D44-4252-AD61-017899DF3510}">
      <dgm:prSet phldrT="[文字]" custT="1"/>
      <dgm:spPr/>
      <dgm:t>
        <a:bodyPr/>
        <a:lstStyle/>
        <a:p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陸、王</a:t>
          </a:r>
          <a:endParaRPr lang="en-US" alt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（尊德性）</a:t>
          </a:r>
        </a:p>
      </dgm:t>
    </dgm:pt>
    <dgm:pt modelId="{0BD63446-D4DA-4BFF-8A29-4236398D9C56}" type="parTrans" cxnId="{AB1005EC-4CF4-4D72-8EFE-5DC2A6786220}">
      <dgm:prSet/>
      <dgm:spPr/>
      <dgm:t>
        <a:bodyPr/>
        <a:lstStyle/>
        <a:p>
          <a:endParaRPr lang="zh-TW" altLang="en-US"/>
        </a:p>
      </dgm:t>
    </dgm:pt>
    <dgm:pt modelId="{D762F960-9F65-4A1D-AD58-9BA619682A8D}" type="sibTrans" cxnId="{AB1005EC-4CF4-4D72-8EFE-5DC2A6786220}">
      <dgm:prSet/>
      <dgm:spPr/>
      <dgm:t>
        <a:bodyPr/>
        <a:lstStyle/>
        <a:p>
          <a:endParaRPr lang="zh-TW" altLang="en-US"/>
        </a:p>
      </dgm:t>
    </dgm:pt>
    <dgm:pt modelId="{9AB89923-C177-4687-B64C-34941198D4C2}">
      <dgm:prSet phldrT="[文字]" custT="1"/>
      <dgm:spPr/>
      <dgm:t>
        <a:bodyPr/>
        <a:lstStyle/>
        <a:p>
          <a:r>
            <a: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rPr>
            <a:t>萬斯大</a:t>
          </a:r>
          <a:endParaRPr lang="en-US" altLang="zh-TW" sz="24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rPr>
            <a:t>萬斯同</a:t>
          </a:r>
          <a:endParaRPr lang="en-US" altLang="zh-TW" sz="24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rPr>
            <a:t>全祖望</a:t>
          </a:r>
          <a:endParaRPr lang="en-US" altLang="zh-TW" sz="24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86B3BD07-2B1A-4FA9-B82B-BFAA1D23205A}" type="parTrans" cxnId="{369337B3-5B81-4B31-BD76-F75993BDAE52}">
      <dgm:prSet/>
      <dgm:spPr/>
      <dgm:t>
        <a:bodyPr/>
        <a:lstStyle/>
        <a:p>
          <a:endParaRPr lang="zh-TW" altLang="en-US"/>
        </a:p>
      </dgm:t>
    </dgm:pt>
    <dgm:pt modelId="{13C5A063-E5AE-4146-BB1D-88FD37132A39}" type="sibTrans" cxnId="{369337B3-5B81-4B31-BD76-F75993BDAE52}">
      <dgm:prSet/>
      <dgm:spPr/>
      <dgm:t>
        <a:bodyPr/>
        <a:lstStyle/>
        <a:p>
          <a:endParaRPr lang="zh-TW" altLang="en-US"/>
        </a:p>
      </dgm:t>
    </dgm:pt>
    <dgm:pt modelId="{FD31050F-A345-4215-855A-5611D92C92F4}">
      <dgm:prSet phldrT="[文字]" custT="1"/>
      <dgm:spPr/>
      <dgm:t>
        <a:bodyPr/>
        <a:lstStyle/>
        <a:p>
          <a:r>
            <a:rPr lang="zh-TW" alt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rPr>
            <a:t>章學誠</a:t>
          </a:r>
        </a:p>
      </dgm:t>
    </dgm:pt>
    <dgm:pt modelId="{F880FE54-B072-4B2A-93BF-F64B4AE72310}" type="parTrans" cxnId="{1888FDFB-AEBE-4C2E-A2DF-4DB84368FDAF}">
      <dgm:prSet/>
      <dgm:spPr/>
      <dgm:t>
        <a:bodyPr/>
        <a:lstStyle/>
        <a:p>
          <a:endParaRPr lang="zh-TW" altLang="en-US"/>
        </a:p>
      </dgm:t>
    </dgm:pt>
    <dgm:pt modelId="{C9E18F71-15F9-43AB-982C-C740BC925C92}" type="sibTrans" cxnId="{1888FDFB-AEBE-4C2E-A2DF-4DB84368FDAF}">
      <dgm:prSet/>
      <dgm:spPr/>
      <dgm:t>
        <a:bodyPr/>
        <a:lstStyle/>
        <a:p>
          <a:endParaRPr lang="zh-TW" altLang="en-US"/>
        </a:p>
      </dgm:t>
    </dgm:pt>
    <dgm:pt modelId="{A1338201-565E-4A1C-93F4-CB79754573EA}" type="pres">
      <dgm:prSet presAssocID="{A1DDCAD6-F2BE-40CE-965F-43A0CC95CDFB}" presName="Name0" presStyleCnt="0">
        <dgm:presLayoutVars>
          <dgm:dir/>
          <dgm:resizeHandles val="exact"/>
        </dgm:presLayoutVars>
      </dgm:prSet>
      <dgm:spPr/>
    </dgm:pt>
    <dgm:pt modelId="{98ED501F-86F3-426C-AD04-DE7BA99920D5}" type="pres">
      <dgm:prSet presAssocID="{6A6429B2-3D44-4252-AD61-017899DF3510}" presName="node" presStyleLbl="node1" presStyleIdx="0" presStyleCnt="3" custLinFactNeighborX="180" custLinFactNeighborY="2234">
        <dgm:presLayoutVars>
          <dgm:bulletEnabled val="1"/>
        </dgm:presLayoutVars>
      </dgm:prSet>
      <dgm:spPr/>
    </dgm:pt>
    <dgm:pt modelId="{FC48FC1F-74D0-4B8E-B1D9-A127F1F42957}" type="pres">
      <dgm:prSet presAssocID="{D762F960-9F65-4A1D-AD58-9BA619682A8D}" presName="sibTrans" presStyleLbl="sibTrans2D1" presStyleIdx="0" presStyleCnt="2" custLinFactNeighborX="-8121" custLinFactNeighborY="43409"/>
      <dgm:spPr/>
    </dgm:pt>
    <dgm:pt modelId="{300E1EFC-6E19-433E-ABC2-F4AE9C4850B3}" type="pres">
      <dgm:prSet presAssocID="{D762F960-9F65-4A1D-AD58-9BA619682A8D}" presName="connectorText" presStyleLbl="sibTrans2D1" presStyleIdx="0" presStyleCnt="2"/>
      <dgm:spPr/>
    </dgm:pt>
    <dgm:pt modelId="{EFE4C0FA-F9DD-483E-BFC0-B316C00842EE}" type="pres">
      <dgm:prSet presAssocID="{9AB89923-C177-4687-B64C-34941198D4C2}" presName="node" presStyleLbl="node1" presStyleIdx="1" presStyleCnt="3" custLinFactNeighborX="180" custLinFactNeighborY="2234">
        <dgm:presLayoutVars>
          <dgm:bulletEnabled val="1"/>
        </dgm:presLayoutVars>
      </dgm:prSet>
      <dgm:spPr/>
    </dgm:pt>
    <dgm:pt modelId="{D997C417-FCFA-429B-BB9C-8B398EE3EFB0}" type="pres">
      <dgm:prSet presAssocID="{13C5A063-E5AE-4146-BB1D-88FD37132A39}" presName="sibTrans" presStyleLbl="sibTrans2D1" presStyleIdx="1" presStyleCnt="2"/>
      <dgm:spPr/>
    </dgm:pt>
    <dgm:pt modelId="{321BAB11-569B-43EA-AD1A-9BC9AF132B53}" type="pres">
      <dgm:prSet presAssocID="{13C5A063-E5AE-4146-BB1D-88FD37132A39}" presName="connectorText" presStyleLbl="sibTrans2D1" presStyleIdx="1" presStyleCnt="2"/>
      <dgm:spPr/>
    </dgm:pt>
    <dgm:pt modelId="{6D822FF2-904E-4F82-BC0D-127CF7DA55B3}" type="pres">
      <dgm:prSet presAssocID="{FD31050F-A345-4215-855A-5611D92C92F4}" presName="node" presStyleLbl="node1" presStyleIdx="2" presStyleCnt="3" custLinFactNeighborX="180" custLinFactNeighborY="2234">
        <dgm:presLayoutVars>
          <dgm:bulletEnabled val="1"/>
        </dgm:presLayoutVars>
      </dgm:prSet>
      <dgm:spPr/>
    </dgm:pt>
  </dgm:ptLst>
  <dgm:cxnLst>
    <dgm:cxn modelId="{BA61452E-89D5-4380-BA91-7A281D2E80FB}" type="presOf" srcId="{13C5A063-E5AE-4146-BB1D-88FD37132A39}" destId="{D997C417-FCFA-429B-BB9C-8B398EE3EFB0}" srcOrd="0" destOrd="0" presId="urn:microsoft.com/office/officeart/2005/8/layout/process1"/>
    <dgm:cxn modelId="{CCCA334D-72D5-4262-A96E-EB6B2109F3F1}" type="presOf" srcId="{D762F960-9F65-4A1D-AD58-9BA619682A8D}" destId="{300E1EFC-6E19-433E-ABC2-F4AE9C4850B3}" srcOrd="1" destOrd="0" presId="urn:microsoft.com/office/officeart/2005/8/layout/process1"/>
    <dgm:cxn modelId="{37E5CF70-0B22-4302-A4DE-7D91A0D11CCD}" type="presOf" srcId="{FD31050F-A345-4215-855A-5611D92C92F4}" destId="{6D822FF2-904E-4F82-BC0D-127CF7DA55B3}" srcOrd="0" destOrd="0" presId="urn:microsoft.com/office/officeart/2005/8/layout/process1"/>
    <dgm:cxn modelId="{C169CF9D-D524-4D56-89C5-C85ECC69ABCF}" type="presOf" srcId="{9AB89923-C177-4687-B64C-34941198D4C2}" destId="{EFE4C0FA-F9DD-483E-BFC0-B316C00842EE}" srcOrd="0" destOrd="0" presId="urn:microsoft.com/office/officeart/2005/8/layout/process1"/>
    <dgm:cxn modelId="{369337B3-5B81-4B31-BD76-F75993BDAE52}" srcId="{A1DDCAD6-F2BE-40CE-965F-43A0CC95CDFB}" destId="{9AB89923-C177-4687-B64C-34941198D4C2}" srcOrd="1" destOrd="0" parTransId="{86B3BD07-2B1A-4FA9-B82B-BFAA1D23205A}" sibTransId="{13C5A063-E5AE-4146-BB1D-88FD37132A39}"/>
    <dgm:cxn modelId="{B098AFC1-8750-4658-AB3A-FBFF29DF3E8B}" type="presOf" srcId="{D762F960-9F65-4A1D-AD58-9BA619682A8D}" destId="{FC48FC1F-74D0-4B8E-B1D9-A127F1F42957}" srcOrd="0" destOrd="0" presId="urn:microsoft.com/office/officeart/2005/8/layout/process1"/>
    <dgm:cxn modelId="{05024DC2-7CE9-4A74-B265-29E9B85DB996}" type="presOf" srcId="{A1DDCAD6-F2BE-40CE-965F-43A0CC95CDFB}" destId="{A1338201-565E-4A1C-93F4-CB79754573EA}" srcOrd="0" destOrd="0" presId="urn:microsoft.com/office/officeart/2005/8/layout/process1"/>
    <dgm:cxn modelId="{3876A9C9-C4AD-45B2-ACDC-5C0A960A3C44}" type="presOf" srcId="{13C5A063-E5AE-4146-BB1D-88FD37132A39}" destId="{321BAB11-569B-43EA-AD1A-9BC9AF132B53}" srcOrd="1" destOrd="0" presId="urn:microsoft.com/office/officeart/2005/8/layout/process1"/>
    <dgm:cxn modelId="{DE3A35DE-FAB0-4CB6-8500-A36016C1343E}" type="presOf" srcId="{6A6429B2-3D44-4252-AD61-017899DF3510}" destId="{98ED501F-86F3-426C-AD04-DE7BA99920D5}" srcOrd="0" destOrd="0" presId="urn:microsoft.com/office/officeart/2005/8/layout/process1"/>
    <dgm:cxn modelId="{AB1005EC-4CF4-4D72-8EFE-5DC2A6786220}" srcId="{A1DDCAD6-F2BE-40CE-965F-43A0CC95CDFB}" destId="{6A6429B2-3D44-4252-AD61-017899DF3510}" srcOrd="0" destOrd="0" parTransId="{0BD63446-D4DA-4BFF-8A29-4236398D9C56}" sibTransId="{D762F960-9F65-4A1D-AD58-9BA619682A8D}"/>
    <dgm:cxn modelId="{1888FDFB-AEBE-4C2E-A2DF-4DB84368FDAF}" srcId="{A1DDCAD6-F2BE-40CE-965F-43A0CC95CDFB}" destId="{FD31050F-A345-4215-855A-5611D92C92F4}" srcOrd="2" destOrd="0" parTransId="{F880FE54-B072-4B2A-93BF-F64B4AE72310}" sibTransId="{C9E18F71-15F9-43AB-982C-C740BC925C92}"/>
    <dgm:cxn modelId="{4B57A355-EE59-4772-A7BD-17E7CC2D5A6B}" type="presParOf" srcId="{A1338201-565E-4A1C-93F4-CB79754573EA}" destId="{98ED501F-86F3-426C-AD04-DE7BA99920D5}" srcOrd="0" destOrd="0" presId="urn:microsoft.com/office/officeart/2005/8/layout/process1"/>
    <dgm:cxn modelId="{6343D7FB-DC1F-4130-9625-E3B019B72990}" type="presParOf" srcId="{A1338201-565E-4A1C-93F4-CB79754573EA}" destId="{FC48FC1F-74D0-4B8E-B1D9-A127F1F42957}" srcOrd="1" destOrd="0" presId="urn:microsoft.com/office/officeart/2005/8/layout/process1"/>
    <dgm:cxn modelId="{8B39243C-FD3B-4338-9283-8D4351B4AE4F}" type="presParOf" srcId="{FC48FC1F-74D0-4B8E-B1D9-A127F1F42957}" destId="{300E1EFC-6E19-433E-ABC2-F4AE9C4850B3}" srcOrd="0" destOrd="0" presId="urn:microsoft.com/office/officeart/2005/8/layout/process1"/>
    <dgm:cxn modelId="{9A558040-FAD9-457C-B623-CAF5DD0DDDF9}" type="presParOf" srcId="{A1338201-565E-4A1C-93F4-CB79754573EA}" destId="{EFE4C0FA-F9DD-483E-BFC0-B316C00842EE}" srcOrd="2" destOrd="0" presId="urn:microsoft.com/office/officeart/2005/8/layout/process1"/>
    <dgm:cxn modelId="{933B5437-69F6-42DB-AB13-16CD438027BC}" type="presParOf" srcId="{A1338201-565E-4A1C-93F4-CB79754573EA}" destId="{D997C417-FCFA-429B-BB9C-8B398EE3EFB0}" srcOrd="3" destOrd="0" presId="urn:microsoft.com/office/officeart/2005/8/layout/process1"/>
    <dgm:cxn modelId="{F9E6E93B-E355-43E5-8E81-38CEA1A8C3D7}" type="presParOf" srcId="{D997C417-FCFA-429B-BB9C-8B398EE3EFB0}" destId="{321BAB11-569B-43EA-AD1A-9BC9AF132B53}" srcOrd="0" destOrd="0" presId="urn:microsoft.com/office/officeart/2005/8/layout/process1"/>
    <dgm:cxn modelId="{EDF81A55-D7DE-4625-AB37-9012A6298384}" type="presParOf" srcId="{A1338201-565E-4A1C-93F4-CB79754573EA}" destId="{6D822FF2-904E-4F82-BC0D-127CF7DA55B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F944CB-0E84-4C40-AB72-B8112EC5D97D}">
      <dsp:nvSpPr>
        <dsp:cNvPr id="0" name=""/>
        <dsp:cNvSpPr/>
      </dsp:nvSpPr>
      <dsp:spPr>
        <a:xfrm>
          <a:off x="-5779472" y="-884761"/>
          <a:ext cx="6882091" cy="6882091"/>
        </a:xfrm>
        <a:prstGeom prst="blockArc">
          <a:avLst>
            <a:gd name="adj1" fmla="val 18900000"/>
            <a:gd name="adj2" fmla="val 2700000"/>
            <a:gd name="adj3" fmla="val 314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DB2DAA-F76B-4C8A-9E13-195FDAF25B65}">
      <dsp:nvSpPr>
        <dsp:cNvPr id="0" name=""/>
        <dsp:cNvSpPr/>
      </dsp:nvSpPr>
      <dsp:spPr>
        <a:xfrm>
          <a:off x="709624" y="511256"/>
          <a:ext cx="7039499" cy="10225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1620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5000" kern="1200" dirty="0"/>
            <a:t>生平</a:t>
          </a:r>
        </a:p>
      </dsp:txBody>
      <dsp:txXfrm>
        <a:off x="709624" y="511256"/>
        <a:ext cx="7039499" cy="1022513"/>
      </dsp:txXfrm>
    </dsp:sp>
    <dsp:sp modelId="{98AB36A4-0870-4F95-B268-46C0E8FEE2CB}">
      <dsp:nvSpPr>
        <dsp:cNvPr id="0" name=""/>
        <dsp:cNvSpPr/>
      </dsp:nvSpPr>
      <dsp:spPr>
        <a:xfrm>
          <a:off x="70553" y="383442"/>
          <a:ext cx="1278142" cy="12781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6C8BB7-2487-4943-B130-FC44BF047D2C}">
      <dsp:nvSpPr>
        <dsp:cNvPr id="0" name=""/>
        <dsp:cNvSpPr/>
      </dsp:nvSpPr>
      <dsp:spPr>
        <a:xfrm>
          <a:off x="1081308" y="2045027"/>
          <a:ext cx="6667815" cy="1022513"/>
        </a:xfrm>
        <a:prstGeom prst="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1620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5000" kern="1200" dirty="0"/>
            <a:t>六經皆史</a:t>
          </a:r>
        </a:p>
      </dsp:txBody>
      <dsp:txXfrm>
        <a:off x="1081308" y="2045027"/>
        <a:ext cx="6667815" cy="1022513"/>
      </dsp:txXfrm>
    </dsp:sp>
    <dsp:sp modelId="{55ABFCE7-8A5B-4BAF-93E3-3769348AFA26}">
      <dsp:nvSpPr>
        <dsp:cNvPr id="0" name=""/>
        <dsp:cNvSpPr/>
      </dsp:nvSpPr>
      <dsp:spPr>
        <a:xfrm>
          <a:off x="442237" y="1917213"/>
          <a:ext cx="1278142" cy="12781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7B7274-1A0F-4D6C-983B-A98C483EFCAE}">
      <dsp:nvSpPr>
        <dsp:cNvPr id="0" name=""/>
        <dsp:cNvSpPr/>
      </dsp:nvSpPr>
      <dsp:spPr>
        <a:xfrm>
          <a:off x="709624" y="3578797"/>
          <a:ext cx="7039499" cy="1022513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1620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5000" kern="1200" dirty="0"/>
            <a:t>〈</a:t>
          </a:r>
          <a:r>
            <a:rPr lang="zh-TW" altLang="en-US" sz="5000" kern="1200" dirty="0"/>
            <a:t>易教</a:t>
          </a:r>
          <a:r>
            <a:rPr lang="en-US" altLang="zh-TW" sz="5000" kern="1200" dirty="0"/>
            <a:t>〉</a:t>
          </a:r>
          <a:endParaRPr lang="zh-TW" altLang="en-US" sz="5000" kern="1200" dirty="0"/>
        </a:p>
      </dsp:txBody>
      <dsp:txXfrm>
        <a:off x="709624" y="3578797"/>
        <a:ext cx="7039499" cy="1022513"/>
      </dsp:txXfrm>
    </dsp:sp>
    <dsp:sp modelId="{3B74508F-B304-4AEB-9C6D-F830AA712F2D}">
      <dsp:nvSpPr>
        <dsp:cNvPr id="0" name=""/>
        <dsp:cNvSpPr/>
      </dsp:nvSpPr>
      <dsp:spPr>
        <a:xfrm>
          <a:off x="70553" y="3450983"/>
          <a:ext cx="1278142" cy="12781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F944CB-0E84-4C40-AB72-B8112EC5D97D}">
      <dsp:nvSpPr>
        <dsp:cNvPr id="0" name=""/>
        <dsp:cNvSpPr/>
      </dsp:nvSpPr>
      <dsp:spPr>
        <a:xfrm>
          <a:off x="-5779472" y="-884761"/>
          <a:ext cx="6882091" cy="6882091"/>
        </a:xfrm>
        <a:prstGeom prst="blockArc">
          <a:avLst>
            <a:gd name="adj1" fmla="val 18900000"/>
            <a:gd name="adj2" fmla="val 2700000"/>
            <a:gd name="adj3" fmla="val 314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DB2DAA-F76B-4C8A-9E13-195FDAF25B65}">
      <dsp:nvSpPr>
        <dsp:cNvPr id="0" name=""/>
        <dsp:cNvSpPr/>
      </dsp:nvSpPr>
      <dsp:spPr>
        <a:xfrm>
          <a:off x="709624" y="511256"/>
          <a:ext cx="7039499" cy="10225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1620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5000" kern="1200" dirty="0"/>
            <a:t>〈</a:t>
          </a:r>
          <a:r>
            <a:rPr lang="zh-TW" altLang="en-US" sz="5000" kern="1200" dirty="0"/>
            <a:t>書教</a:t>
          </a:r>
          <a:r>
            <a:rPr lang="en-US" altLang="zh-TW" sz="5000" kern="1200" dirty="0"/>
            <a:t>〉</a:t>
          </a:r>
          <a:endParaRPr lang="zh-TW" altLang="en-US" sz="5000" kern="1200" dirty="0"/>
        </a:p>
      </dsp:txBody>
      <dsp:txXfrm>
        <a:off x="709624" y="511256"/>
        <a:ext cx="7039499" cy="1022513"/>
      </dsp:txXfrm>
    </dsp:sp>
    <dsp:sp modelId="{98AB36A4-0870-4F95-B268-46C0E8FEE2CB}">
      <dsp:nvSpPr>
        <dsp:cNvPr id="0" name=""/>
        <dsp:cNvSpPr/>
      </dsp:nvSpPr>
      <dsp:spPr>
        <a:xfrm>
          <a:off x="70553" y="383442"/>
          <a:ext cx="1278142" cy="12781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13126D-30BB-490C-87ED-94C3E5E1BBFD}">
      <dsp:nvSpPr>
        <dsp:cNvPr id="0" name=""/>
        <dsp:cNvSpPr/>
      </dsp:nvSpPr>
      <dsp:spPr>
        <a:xfrm>
          <a:off x="1081308" y="2045027"/>
          <a:ext cx="6667815" cy="1022513"/>
        </a:xfrm>
        <a:prstGeom prst="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1620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5000" kern="1200" dirty="0"/>
            <a:t>〈</a:t>
          </a:r>
          <a:r>
            <a:rPr lang="zh-TW" altLang="en-US" sz="5000" kern="1200" dirty="0"/>
            <a:t>詩教</a:t>
          </a:r>
          <a:r>
            <a:rPr lang="en-US" altLang="zh-TW" sz="5000" kern="1200" dirty="0"/>
            <a:t>〉</a:t>
          </a:r>
          <a:endParaRPr lang="zh-TW" altLang="en-US" sz="5000" kern="1200" dirty="0"/>
        </a:p>
      </dsp:txBody>
      <dsp:txXfrm>
        <a:off x="1081308" y="2045027"/>
        <a:ext cx="6667815" cy="1022513"/>
      </dsp:txXfrm>
    </dsp:sp>
    <dsp:sp modelId="{3B74508F-B304-4AEB-9C6D-F830AA712F2D}">
      <dsp:nvSpPr>
        <dsp:cNvPr id="0" name=""/>
        <dsp:cNvSpPr/>
      </dsp:nvSpPr>
      <dsp:spPr>
        <a:xfrm>
          <a:off x="442237" y="1917213"/>
          <a:ext cx="1278142" cy="12781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083458-9DB6-4962-8984-2E4FC6448942}">
      <dsp:nvSpPr>
        <dsp:cNvPr id="0" name=""/>
        <dsp:cNvSpPr/>
      </dsp:nvSpPr>
      <dsp:spPr>
        <a:xfrm>
          <a:off x="709624" y="3578797"/>
          <a:ext cx="7039499" cy="1022513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1620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5000" kern="1200" dirty="0"/>
            <a:t>〈</a:t>
          </a:r>
          <a:r>
            <a:rPr lang="zh-TW" altLang="en-US" sz="5000" kern="1200" dirty="0"/>
            <a:t>禮教</a:t>
          </a:r>
          <a:r>
            <a:rPr lang="en-US" altLang="zh-TW" sz="5000" kern="1200" dirty="0"/>
            <a:t>〉</a:t>
          </a:r>
          <a:endParaRPr lang="zh-TW" altLang="en-US" sz="5000" kern="1200" dirty="0"/>
        </a:p>
      </dsp:txBody>
      <dsp:txXfrm>
        <a:off x="709624" y="3578797"/>
        <a:ext cx="7039499" cy="1022513"/>
      </dsp:txXfrm>
    </dsp:sp>
    <dsp:sp modelId="{F5228658-98E6-4B3D-9FAD-303AA5047C27}">
      <dsp:nvSpPr>
        <dsp:cNvPr id="0" name=""/>
        <dsp:cNvSpPr/>
      </dsp:nvSpPr>
      <dsp:spPr>
        <a:xfrm>
          <a:off x="70553" y="3450983"/>
          <a:ext cx="1278142" cy="12781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CFD527-8F4D-450B-A35A-56041B3B3B4B}">
      <dsp:nvSpPr>
        <dsp:cNvPr id="0" name=""/>
        <dsp:cNvSpPr/>
      </dsp:nvSpPr>
      <dsp:spPr>
        <a:xfrm>
          <a:off x="573225" y="988388"/>
          <a:ext cx="2269309" cy="1983662"/>
        </a:xfrm>
        <a:prstGeom prst="rightArrow">
          <a:avLst>
            <a:gd name="adj1" fmla="val 70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21590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700" kern="1200" dirty="0"/>
            <a:t>因事命篇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700" kern="1200" dirty="0"/>
            <a:t>記言、敘事、說理</a:t>
          </a:r>
        </a:p>
      </dsp:txBody>
      <dsp:txXfrm>
        <a:off x="1140552" y="988388"/>
        <a:ext cx="1701982" cy="1983662"/>
      </dsp:txXfrm>
    </dsp:sp>
    <dsp:sp modelId="{25CED0E7-DA4C-43E4-8518-BA322313A947}">
      <dsp:nvSpPr>
        <dsp:cNvPr id="0" name=""/>
        <dsp:cNvSpPr/>
      </dsp:nvSpPr>
      <dsp:spPr>
        <a:xfrm>
          <a:off x="5897" y="1412892"/>
          <a:ext cx="1134654" cy="113465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000" kern="1200" dirty="0"/>
            <a:t>尚書</a:t>
          </a:r>
        </a:p>
      </dsp:txBody>
      <dsp:txXfrm>
        <a:off x="5897" y="1412892"/>
        <a:ext cx="1134654" cy="1134654"/>
      </dsp:txXfrm>
    </dsp:sp>
    <dsp:sp modelId="{B1EFCEC8-E7BA-4EB1-851F-EC92B585B922}">
      <dsp:nvSpPr>
        <dsp:cNvPr id="0" name=""/>
        <dsp:cNvSpPr/>
      </dsp:nvSpPr>
      <dsp:spPr>
        <a:xfrm>
          <a:off x="3551693" y="988388"/>
          <a:ext cx="2269309" cy="1983662"/>
        </a:xfrm>
        <a:prstGeom prst="rightArrow">
          <a:avLst>
            <a:gd name="adj1" fmla="val 70000"/>
            <a:gd name="adj2" fmla="val 50000"/>
          </a:avLst>
        </a:prstGeom>
        <a:solidFill>
          <a:schemeClr val="accent4">
            <a:tint val="40000"/>
            <a:alpha val="90000"/>
            <a:hueOff val="-1315237"/>
            <a:satOff val="7386"/>
            <a:lumOff val="46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315237"/>
              <a:satOff val="7386"/>
              <a:lumOff val="4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21590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700" kern="1200" dirty="0"/>
            <a:t>屬辭比事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700" kern="1200" dirty="0"/>
            <a:t>編年</a:t>
          </a:r>
        </a:p>
      </dsp:txBody>
      <dsp:txXfrm>
        <a:off x="4119021" y="988388"/>
        <a:ext cx="1701982" cy="1983662"/>
      </dsp:txXfrm>
    </dsp:sp>
    <dsp:sp modelId="{B043735C-FCAB-451B-BE61-CE7771C81EBF}">
      <dsp:nvSpPr>
        <dsp:cNvPr id="0" name=""/>
        <dsp:cNvSpPr/>
      </dsp:nvSpPr>
      <dsp:spPr>
        <a:xfrm>
          <a:off x="2984366" y="1412892"/>
          <a:ext cx="1134654" cy="1134654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000" kern="1200" dirty="0"/>
            <a:t>春秋</a:t>
          </a:r>
        </a:p>
      </dsp:txBody>
      <dsp:txXfrm>
        <a:off x="2984366" y="1412892"/>
        <a:ext cx="1134654" cy="1134654"/>
      </dsp:txXfrm>
    </dsp:sp>
    <dsp:sp modelId="{36A059DF-AFDC-4C22-B8DD-0668E9D09D8B}">
      <dsp:nvSpPr>
        <dsp:cNvPr id="0" name=""/>
        <dsp:cNvSpPr/>
      </dsp:nvSpPr>
      <dsp:spPr>
        <a:xfrm>
          <a:off x="6530162" y="988388"/>
          <a:ext cx="2269309" cy="1983662"/>
        </a:xfrm>
        <a:prstGeom prst="rightArrow">
          <a:avLst>
            <a:gd name="adj1" fmla="val 70000"/>
            <a:gd name="adj2" fmla="val 50000"/>
          </a:avLst>
        </a:prstGeom>
        <a:solidFill>
          <a:schemeClr val="accent4">
            <a:tint val="40000"/>
            <a:alpha val="90000"/>
            <a:hueOff val="-2630473"/>
            <a:satOff val="14771"/>
            <a:lumOff val="93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630473"/>
              <a:satOff val="14771"/>
              <a:lumOff val="9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21590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700" kern="1200" dirty="0"/>
            <a:t>區分類別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700" kern="1200" dirty="0"/>
            <a:t>編年、紀傳</a:t>
          </a:r>
        </a:p>
      </dsp:txBody>
      <dsp:txXfrm>
        <a:off x="7097489" y="988388"/>
        <a:ext cx="1701982" cy="1983662"/>
      </dsp:txXfrm>
    </dsp:sp>
    <dsp:sp modelId="{AD683F11-523B-44C2-9C86-11B0C01EE8B8}">
      <dsp:nvSpPr>
        <dsp:cNvPr id="0" name=""/>
        <dsp:cNvSpPr/>
      </dsp:nvSpPr>
      <dsp:spPr>
        <a:xfrm>
          <a:off x="5962834" y="1412892"/>
          <a:ext cx="1134654" cy="1134654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800" kern="1200" dirty="0"/>
            <a:t>左傳</a:t>
          </a:r>
        </a:p>
      </dsp:txBody>
      <dsp:txXfrm>
        <a:off x="5962834" y="1412892"/>
        <a:ext cx="1134654" cy="1134654"/>
      </dsp:txXfrm>
    </dsp:sp>
    <dsp:sp modelId="{6FE52303-D52C-4AD1-909F-FCD0898B5BFF}">
      <dsp:nvSpPr>
        <dsp:cNvPr id="0" name=""/>
        <dsp:cNvSpPr/>
      </dsp:nvSpPr>
      <dsp:spPr>
        <a:xfrm>
          <a:off x="9508630" y="988388"/>
          <a:ext cx="2269309" cy="1983662"/>
        </a:xfrm>
        <a:prstGeom prst="rightArrow">
          <a:avLst>
            <a:gd name="adj1" fmla="val 70000"/>
            <a:gd name="adj2" fmla="val 50000"/>
          </a:avLst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21590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700" kern="1200" dirty="0"/>
            <a:t>曲分類例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700" kern="1200" dirty="0"/>
            <a:t>紀傳體通史</a:t>
          </a:r>
        </a:p>
      </dsp:txBody>
      <dsp:txXfrm>
        <a:off x="10075958" y="988388"/>
        <a:ext cx="1701982" cy="1983662"/>
      </dsp:txXfrm>
    </dsp:sp>
    <dsp:sp modelId="{41615250-866E-4A11-B506-CE621A65BB0D}">
      <dsp:nvSpPr>
        <dsp:cNvPr id="0" name=""/>
        <dsp:cNvSpPr/>
      </dsp:nvSpPr>
      <dsp:spPr>
        <a:xfrm>
          <a:off x="8941303" y="1412892"/>
          <a:ext cx="1134654" cy="1134654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800" kern="1200" dirty="0"/>
            <a:t>史記</a:t>
          </a:r>
        </a:p>
      </dsp:txBody>
      <dsp:txXfrm>
        <a:off x="8941303" y="1412892"/>
        <a:ext cx="1134654" cy="11346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ABE997-79CF-4D98-AB24-74B78285F6A7}">
      <dsp:nvSpPr>
        <dsp:cNvPr id="0" name=""/>
        <dsp:cNvSpPr/>
      </dsp:nvSpPr>
      <dsp:spPr>
        <a:xfrm>
          <a:off x="620293" y="1344672"/>
          <a:ext cx="2462519" cy="2152551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2286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kern="1200" dirty="0"/>
            <a:t>曲分類例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kern="1200" dirty="0"/>
            <a:t>紀傳體斷代史</a:t>
          </a:r>
        </a:p>
      </dsp:txBody>
      <dsp:txXfrm>
        <a:off x="1235923" y="1344672"/>
        <a:ext cx="1846889" cy="2152551"/>
      </dsp:txXfrm>
    </dsp:sp>
    <dsp:sp modelId="{77250230-584A-4F4B-B8ED-88EC0B099CDC}">
      <dsp:nvSpPr>
        <dsp:cNvPr id="0" name=""/>
        <dsp:cNvSpPr/>
      </dsp:nvSpPr>
      <dsp:spPr>
        <a:xfrm>
          <a:off x="4663" y="1805318"/>
          <a:ext cx="1231259" cy="12312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200" kern="1200" dirty="0"/>
            <a:t>漢書</a:t>
          </a:r>
        </a:p>
      </dsp:txBody>
      <dsp:txXfrm>
        <a:off x="4663" y="1805318"/>
        <a:ext cx="1231259" cy="1231259"/>
      </dsp:txXfrm>
    </dsp:sp>
    <dsp:sp modelId="{B7A565AA-FF94-4A33-9EEF-5E9C23D27767}">
      <dsp:nvSpPr>
        <dsp:cNvPr id="0" name=""/>
        <dsp:cNvSpPr/>
      </dsp:nvSpPr>
      <dsp:spPr>
        <a:xfrm>
          <a:off x="3852350" y="1344672"/>
          <a:ext cx="2462519" cy="2152551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2286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kern="1200" dirty="0"/>
            <a:t>重返</a:t>
          </a:r>
          <a:r>
            <a:rPr lang="en-US" altLang="zh-TW" sz="1800" kern="1200" dirty="0"/>
            <a:t>《</a:t>
          </a:r>
          <a:r>
            <a:rPr lang="zh-TW" altLang="en-US" sz="1800" kern="1200" dirty="0"/>
            <a:t>春秋</a:t>
          </a:r>
          <a:r>
            <a:rPr lang="en-US" altLang="zh-TW" sz="1800" kern="1200" dirty="0"/>
            <a:t>》</a:t>
          </a:r>
          <a:endParaRPr lang="zh-TW" alt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kern="1200" dirty="0"/>
            <a:t>編年、記事</a:t>
          </a:r>
        </a:p>
      </dsp:txBody>
      <dsp:txXfrm>
        <a:off x="4467980" y="1344672"/>
        <a:ext cx="1846889" cy="2152551"/>
      </dsp:txXfrm>
    </dsp:sp>
    <dsp:sp modelId="{4B0E494F-5E0F-4B68-85F3-88CF2D443168}">
      <dsp:nvSpPr>
        <dsp:cNvPr id="0" name=""/>
        <dsp:cNvSpPr/>
      </dsp:nvSpPr>
      <dsp:spPr>
        <a:xfrm>
          <a:off x="3236720" y="1805318"/>
          <a:ext cx="1231259" cy="12312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800" kern="1200" dirty="0"/>
            <a:t>資治</a:t>
          </a:r>
          <a:endParaRPr lang="en-US" altLang="zh-TW" sz="28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800" kern="1200" dirty="0"/>
            <a:t>通鑑</a:t>
          </a:r>
        </a:p>
      </dsp:txBody>
      <dsp:txXfrm>
        <a:off x="3236720" y="1805318"/>
        <a:ext cx="1231259" cy="1231259"/>
      </dsp:txXfrm>
    </dsp:sp>
    <dsp:sp modelId="{245ED292-D23B-4A49-B571-2D2F27087242}">
      <dsp:nvSpPr>
        <dsp:cNvPr id="0" name=""/>
        <dsp:cNvSpPr/>
      </dsp:nvSpPr>
      <dsp:spPr>
        <a:xfrm>
          <a:off x="7084406" y="1344672"/>
          <a:ext cx="2462519" cy="2152551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2286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kern="1200" dirty="0"/>
            <a:t>重返</a:t>
          </a:r>
          <a:r>
            <a:rPr lang="en-US" altLang="zh-TW" sz="1800" kern="1200" dirty="0"/>
            <a:t>《</a:t>
          </a:r>
          <a:r>
            <a:rPr lang="zh-TW" altLang="en-US" sz="1800" kern="1200" dirty="0"/>
            <a:t>尚書</a:t>
          </a:r>
          <a:r>
            <a:rPr lang="en-US" altLang="zh-TW" sz="1800" kern="1200" dirty="0"/>
            <a:t>》</a:t>
          </a:r>
          <a:endParaRPr lang="zh-TW" alt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kern="1200" dirty="0"/>
            <a:t>記事中含有編年與記言</a:t>
          </a:r>
        </a:p>
      </dsp:txBody>
      <dsp:txXfrm>
        <a:off x="7700036" y="1344672"/>
        <a:ext cx="1846889" cy="2152551"/>
      </dsp:txXfrm>
    </dsp:sp>
    <dsp:sp modelId="{C5E37470-D3BB-4A35-B0A1-A91698E3C925}">
      <dsp:nvSpPr>
        <dsp:cNvPr id="0" name=""/>
        <dsp:cNvSpPr/>
      </dsp:nvSpPr>
      <dsp:spPr>
        <a:xfrm>
          <a:off x="6468777" y="1805318"/>
          <a:ext cx="1231259" cy="12312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200" kern="1200" dirty="0"/>
            <a:t>通鑑記事本末</a:t>
          </a:r>
        </a:p>
      </dsp:txBody>
      <dsp:txXfrm>
        <a:off x="6468777" y="1805318"/>
        <a:ext cx="1231259" cy="12312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9CC16-AD10-427A-B6B1-CD2FB0B32D1F}">
      <dsp:nvSpPr>
        <dsp:cNvPr id="0" name=""/>
        <dsp:cNvSpPr/>
      </dsp:nvSpPr>
      <dsp:spPr>
        <a:xfrm rot="10800000">
          <a:off x="2329400" y="2525"/>
          <a:ext cx="7295856" cy="1966889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7344" tIns="247650" rIns="46228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6500" kern="1200" dirty="0"/>
            <a:t>學術思想</a:t>
          </a:r>
        </a:p>
      </dsp:txBody>
      <dsp:txXfrm rot="10800000">
        <a:off x="2821122" y="2525"/>
        <a:ext cx="6804134" cy="1966889"/>
      </dsp:txXfrm>
    </dsp:sp>
    <dsp:sp modelId="{271308EB-81AD-4A1E-B0FB-73C087D4852B}">
      <dsp:nvSpPr>
        <dsp:cNvPr id="0" name=""/>
        <dsp:cNvSpPr/>
      </dsp:nvSpPr>
      <dsp:spPr>
        <a:xfrm>
          <a:off x="1345955" y="2525"/>
          <a:ext cx="1966889" cy="1966889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A52667-578D-4FBD-BA9E-64A15F91BA01}">
      <dsp:nvSpPr>
        <dsp:cNvPr id="0" name=""/>
        <dsp:cNvSpPr/>
      </dsp:nvSpPr>
      <dsp:spPr>
        <a:xfrm rot="10800000">
          <a:off x="2329400" y="2556547"/>
          <a:ext cx="7295856" cy="1966889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7344" tIns="247650" rIns="46228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6500" kern="1200" dirty="0"/>
            <a:t>史學成就</a:t>
          </a:r>
        </a:p>
      </dsp:txBody>
      <dsp:txXfrm rot="10800000">
        <a:off x="2821122" y="2556547"/>
        <a:ext cx="6804134" cy="1966889"/>
      </dsp:txXfrm>
    </dsp:sp>
    <dsp:sp modelId="{26A75B16-F375-40B1-8CB9-200BC891C8B3}">
      <dsp:nvSpPr>
        <dsp:cNvPr id="0" name=""/>
        <dsp:cNvSpPr/>
      </dsp:nvSpPr>
      <dsp:spPr>
        <a:xfrm>
          <a:off x="1345955" y="2556547"/>
          <a:ext cx="1966889" cy="1966889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ED501F-86F3-426C-AD04-DE7BA99920D5}">
      <dsp:nvSpPr>
        <dsp:cNvPr id="0" name=""/>
        <dsp:cNvSpPr/>
      </dsp:nvSpPr>
      <dsp:spPr>
        <a:xfrm>
          <a:off x="0" y="141852"/>
          <a:ext cx="2897587" cy="17385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程、朱</a:t>
          </a:r>
          <a:endParaRPr lang="en-US" alt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（道問學）</a:t>
          </a:r>
        </a:p>
      </dsp:txBody>
      <dsp:txXfrm>
        <a:off x="50920" y="192772"/>
        <a:ext cx="2795747" cy="1636712"/>
      </dsp:txXfrm>
    </dsp:sp>
    <dsp:sp modelId="{FC48FC1F-74D0-4B8E-B1D9-A127F1F42957}">
      <dsp:nvSpPr>
        <dsp:cNvPr id="0" name=""/>
        <dsp:cNvSpPr/>
      </dsp:nvSpPr>
      <dsp:spPr>
        <a:xfrm rot="42351">
          <a:off x="3244761" y="939898"/>
          <a:ext cx="620579" cy="7186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000" kern="1200"/>
        </a:p>
      </dsp:txBody>
      <dsp:txXfrm>
        <a:off x="3244768" y="1082471"/>
        <a:ext cx="434405" cy="431161"/>
      </dsp:txXfrm>
    </dsp:sp>
    <dsp:sp modelId="{EFE4C0FA-F9DD-483E-BFC0-B316C00842EE}">
      <dsp:nvSpPr>
        <dsp:cNvPr id="0" name=""/>
        <dsp:cNvSpPr/>
      </dsp:nvSpPr>
      <dsp:spPr>
        <a:xfrm>
          <a:off x="4068403" y="191974"/>
          <a:ext cx="2897587" cy="17385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顧炎武</a:t>
          </a:r>
          <a:endParaRPr lang="en-US" alt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閻百詩</a:t>
          </a:r>
        </a:p>
      </dsp:txBody>
      <dsp:txXfrm>
        <a:off x="4119323" y="242894"/>
        <a:ext cx="2795747" cy="1636712"/>
      </dsp:txXfrm>
    </dsp:sp>
    <dsp:sp modelId="{D997C417-FCFA-429B-BB9C-8B398EE3EFB0}">
      <dsp:nvSpPr>
        <dsp:cNvPr id="0" name=""/>
        <dsp:cNvSpPr/>
      </dsp:nvSpPr>
      <dsp:spPr>
        <a:xfrm>
          <a:off x="7255749" y="701950"/>
          <a:ext cx="614288" cy="7186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000" kern="1200"/>
        </a:p>
      </dsp:txBody>
      <dsp:txXfrm>
        <a:off x="7255749" y="845670"/>
        <a:ext cx="430002" cy="431161"/>
      </dsp:txXfrm>
    </dsp:sp>
    <dsp:sp modelId="{6D822FF2-904E-4F82-BC0D-127CF7DA55B3}">
      <dsp:nvSpPr>
        <dsp:cNvPr id="0" name=""/>
        <dsp:cNvSpPr/>
      </dsp:nvSpPr>
      <dsp:spPr>
        <a:xfrm>
          <a:off x="8125026" y="191974"/>
          <a:ext cx="2897587" cy="17385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4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rPr>
            <a:t>戴震</a:t>
          </a:r>
        </a:p>
      </dsp:txBody>
      <dsp:txXfrm>
        <a:off x="8175946" y="242894"/>
        <a:ext cx="2795747" cy="163671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ED501F-86F3-426C-AD04-DE7BA99920D5}">
      <dsp:nvSpPr>
        <dsp:cNvPr id="0" name=""/>
        <dsp:cNvSpPr/>
      </dsp:nvSpPr>
      <dsp:spPr>
        <a:xfrm>
          <a:off x="11780" y="191974"/>
          <a:ext cx="2897587" cy="17385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陸、王</a:t>
          </a:r>
          <a:endParaRPr lang="en-US" alt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（尊德性）</a:t>
          </a:r>
        </a:p>
      </dsp:txBody>
      <dsp:txXfrm>
        <a:off x="62700" y="242894"/>
        <a:ext cx="2795747" cy="1636712"/>
      </dsp:txXfrm>
    </dsp:sp>
    <dsp:sp modelId="{FC48FC1F-74D0-4B8E-B1D9-A127F1F42957}">
      <dsp:nvSpPr>
        <dsp:cNvPr id="0" name=""/>
        <dsp:cNvSpPr/>
      </dsp:nvSpPr>
      <dsp:spPr>
        <a:xfrm>
          <a:off x="3149240" y="1013888"/>
          <a:ext cx="614288" cy="7186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000" kern="1200"/>
        </a:p>
      </dsp:txBody>
      <dsp:txXfrm>
        <a:off x="3149240" y="1157608"/>
        <a:ext cx="430002" cy="431161"/>
      </dsp:txXfrm>
    </dsp:sp>
    <dsp:sp modelId="{EFE4C0FA-F9DD-483E-BFC0-B316C00842EE}">
      <dsp:nvSpPr>
        <dsp:cNvPr id="0" name=""/>
        <dsp:cNvSpPr/>
      </dsp:nvSpPr>
      <dsp:spPr>
        <a:xfrm>
          <a:off x="4068403" y="191974"/>
          <a:ext cx="2897587" cy="17385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kern="1200" dirty="0">
              <a:latin typeface="標楷體" panose="03000509000000000000" pitchFamily="65" charset="-120"/>
              <a:ea typeface="標楷體" panose="03000509000000000000" pitchFamily="65" charset="-120"/>
            </a:rPr>
            <a:t>萬斯大</a:t>
          </a:r>
          <a:endParaRPr lang="en-US" altLang="zh-TW" sz="24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kern="1200" dirty="0">
              <a:latin typeface="標楷體" panose="03000509000000000000" pitchFamily="65" charset="-120"/>
              <a:ea typeface="標楷體" panose="03000509000000000000" pitchFamily="65" charset="-120"/>
            </a:rPr>
            <a:t>萬斯同</a:t>
          </a:r>
          <a:endParaRPr lang="en-US" altLang="zh-TW" sz="24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kern="1200" dirty="0">
              <a:latin typeface="標楷體" panose="03000509000000000000" pitchFamily="65" charset="-120"/>
              <a:ea typeface="標楷體" panose="03000509000000000000" pitchFamily="65" charset="-120"/>
            </a:rPr>
            <a:t>全祖望</a:t>
          </a:r>
          <a:endParaRPr lang="en-US" altLang="zh-TW" sz="24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119323" y="242894"/>
        <a:ext cx="2795747" cy="1636712"/>
      </dsp:txXfrm>
    </dsp:sp>
    <dsp:sp modelId="{D997C417-FCFA-429B-BB9C-8B398EE3EFB0}">
      <dsp:nvSpPr>
        <dsp:cNvPr id="0" name=""/>
        <dsp:cNvSpPr/>
      </dsp:nvSpPr>
      <dsp:spPr>
        <a:xfrm>
          <a:off x="7255749" y="701950"/>
          <a:ext cx="614288" cy="7186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000" kern="1200"/>
        </a:p>
      </dsp:txBody>
      <dsp:txXfrm>
        <a:off x="7255749" y="845670"/>
        <a:ext cx="430002" cy="431161"/>
      </dsp:txXfrm>
    </dsp:sp>
    <dsp:sp modelId="{6D822FF2-904E-4F82-BC0D-127CF7DA55B3}">
      <dsp:nvSpPr>
        <dsp:cNvPr id="0" name=""/>
        <dsp:cNvSpPr/>
      </dsp:nvSpPr>
      <dsp:spPr>
        <a:xfrm>
          <a:off x="8125026" y="191974"/>
          <a:ext cx="2897587" cy="17385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4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rPr>
            <a:t>章學誠</a:t>
          </a:r>
        </a:p>
      </dsp:txBody>
      <dsp:txXfrm>
        <a:off x="8175946" y="242894"/>
        <a:ext cx="2795747" cy="16367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C3AE7-9867-4F31-B820-FA5AC153F2B1}" type="datetimeFigureOut">
              <a:rPr lang="zh-TW" altLang="en-US" smtClean="0"/>
              <a:pPr/>
              <a:t>2025/9/26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D5EF3-89C5-4594-BAE5-D74912F2B51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245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2188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24258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1970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53509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8904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24409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80935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30373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9837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33981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498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79017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7668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70969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92271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10902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24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83523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58367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932819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27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783912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28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678499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29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5594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231217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30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901014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31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364496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32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32580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33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427252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34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583293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35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305502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36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0577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37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331304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38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4644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39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789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357408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40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5575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41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22610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42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048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43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02441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44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72683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45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9522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46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925249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47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544229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48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64313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49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42885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74863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50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89556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51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563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467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9916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93680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D5EF3-89C5-4594-BAE5-D74912F2B510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7265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282" y="2130428"/>
            <a:ext cx="10361852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564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C2D8-6319-4077-B7FA-555C7C44B375}" type="datetimeFigureOut">
              <a:rPr lang="zh-TW" altLang="en-US" smtClean="0"/>
              <a:pPr/>
              <a:t>2025/9/26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4DA17-DFA2-469A-84FA-BDFE2B672D3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2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C2D8-6319-4077-B7FA-555C7C44B375}" type="datetimeFigureOut">
              <a:rPr lang="zh-TW" altLang="en-US" smtClean="0"/>
              <a:pPr/>
              <a:t>2025/9/26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4DA17-DFA2-469A-84FA-BDFE2B672D3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2411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8049" y="274641"/>
            <a:ext cx="2742844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520" y="274641"/>
            <a:ext cx="8025356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C2D8-6319-4077-B7FA-555C7C44B375}" type="datetimeFigureOut">
              <a:rPr lang="zh-TW" altLang="en-US" smtClean="0"/>
              <a:pPr/>
              <a:t>2025/9/26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4DA17-DFA2-469A-84FA-BDFE2B672D3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832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C2D8-6319-4077-B7FA-555C7C44B375}" type="datetimeFigureOut">
              <a:rPr lang="zh-TW" altLang="en-US" smtClean="0"/>
              <a:pPr/>
              <a:t>2025/9/26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4DA17-DFA2-469A-84FA-BDFE2B672D3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252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2959" y="4406903"/>
            <a:ext cx="1036185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C2D8-6319-4077-B7FA-555C7C44B375}" type="datetimeFigureOut">
              <a:rPr lang="zh-TW" altLang="en-US" smtClean="0"/>
              <a:pPr/>
              <a:t>2025/9/26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4DA17-DFA2-469A-84FA-BDFE2B672D3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4361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521" y="1600203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6794" y="1600203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C2D8-6319-4077-B7FA-555C7C44B375}" type="datetimeFigureOut">
              <a:rPr lang="zh-TW" altLang="en-US" smtClean="0"/>
              <a:pPr/>
              <a:t>2025/9/26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4DA17-DFA2-469A-84FA-BDFE2B672D3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873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522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522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2562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2562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C2D8-6319-4077-B7FA-555C7C44B375}" type="datetimeFigureOut">
              <a:rPr lang="zh-TW" altLang="en-US" smtClean="0"/>
              <a:pPr/>
              <a:t>2025/9/26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4DA17-DFA2-469A-84FA-BDFE2B672D3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445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C2D8-6319-4077-B7FA-555C7C44B375}" type="datetimeFigureOut">
              <a:rPr lang="zh-TW" altLang="en-US" smtClean="0"/>
              <a:pPr/>
              <a:t>2025/9/26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4DA17-DFA2-469A-84FA-BDFE2B672D3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3035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C2D8-6319-4077-B7FA-555C7C44B375}" type="datetimeFigureOut">
              <a:rPr lang="zh-TW" altLang="en-US" smtClean="0"/>
              <a:pPr/>
              <a:t>2025/9/26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4DA17-DFA2-469A-84FA-BDFE2B672D3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7908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114" y="273053"/>
            <a:ext cx="681478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521" y="1435103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C2D8-6319-4077-B7FA-555C7C44B375}" type="datetimeFigureOut">
              <a:rPr lang="zh-TW" altLang="en-US" smtClean="0"/>
              <a:pPr/>
              <a:t>2025/9/26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4DA17-DFA2-469A-84FA-BDFE2B672D3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5073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C2D8-6319-4077-B7FA-555C7C44B375}" type="datetimeFigureOut">
              <a:rPr lang="zh-TW" altLang="en-US" smtClean="0"/>
              <a:pPr/>
              <a:t>2025/9/26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4DA17-DFA2-469A-84FA-BDFE2B672D3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0324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09523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523" y="1600203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522" y="6356353"/>
            <a:ext cx="2844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9C2D8-6319-4077-B7FA-555C7C44B375}" type="datetimeFigureOut">
              <a:rPr lang="zh-TW" altLang="en-US" smtClean="0"/>
              <a:pPr/>
              <a:t>2025/9/26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058" y="6356353"/>
            <a:ext cx="38602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6464" y="6356353"/>
            <a:ext cx="2844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4DA17-DFA2-469A-84FA-BDFE2B672D3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2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13" Type="http://schemas.microsoft.com/office/2007/relationships/diagramDrawing" Target="../diagrams/drawing7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6.xml"/><Relationship Id="rId12" Type="http://schemas.openxmlformats.org/officeDocument/2006/relationships/diagramColors" Target="../diagrams/colors7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11" Type="http://schemas.openxmlformats.org/officeDocument/2006/relationships/diagramQuickStyle" Target="../diagrams/quickStyle7.xml"/><Relationship Id="rId5" Type="http://schemas.openxmlformats.org/officeDocument/2006/relationships/diagramLayout" Target="../diagrams/layout6.xml"/><Relationship Id="rId10" Type="http://schemas.openxmlformats.org/officeDocument/2006/relationships/diagramLayout" Target="../diagrams/layout7.xml"/><Relationship Id="rId4" Type="http://schemas.openxmlformats.org/officeDocument/2006/relationships/diagramData" Target="../diagrams/data6.xml"/><Relationship Id="rId9" Type="http://schemas.openxmlformats.org/officeDocument/2006/relationships/diagramData" Target="../diagrams/data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282" y="1628800"/>
            <a:ext cx="10361852" cy="2376264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zh-TW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章學誠</a:t>
            </a:r>
            <a:r>
              <a:rPr lang="en-US" altLang="zh-TW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文史通義</a:t>
            </a:r>
            <a:r>
              <a:rPr lang="en-US" altLang="zh-TW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b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5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/>
                <a:ea typeface="新細明體"/>
              </a:rPr>
              <a:t>「</a:t>
            </a:r>
            <a:r>
              <a:rPr lang="zh-TW" altLang="en-US" sz="5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六經皆史也</a:t>
            </a:r>
            <a:r>
              <a:rPr lang="zh-TW" altLang="en-US" sz="5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/>
                <a:ea typeface="新細明體"/>
              </a:rPr>
              <a:t>」</a:t>
            </a:r>
            <a:endParaRPr lang="zh-TW" altLang="en-US" sz="5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573789" y="5461000"/>
            <a:ext cx="5616624" cy="1415008"/>
          </a:xfrm>
        </p:spPr>
        <p:txBody>
          <a:bodyPr/>
          <a:lstStyle/>
          <a:p>
            <a:pPr algn="l"/>
            <a:r>
              <a:rPr lang="zh-TW" altLang="en-US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     　報告者：林聰宏</a:t>
            </a:r>
            <a:endParaRPr lang="en-US" altLang="zh-TW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zh-TW" altLang="en-US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　　　　　　 許靜佳</a:t>
            </a:r>
            <a:endParaRPr lang="en-US" altLang="zh-TW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3608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六經皆史也　　　</a:t>
            </a:r>
            <a:endParaRPr lang="en-US" altLang="zh-TW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ctr">
              <a:buNone/>
            </a:pPr>
            <a:r>
              <a:rPr lang="zh-TW" altLang="zh-TW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六經皆先王之政典</a:t>
            </a: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也</a:t>
            </a:r>
            <a:endParaRPr lang="en-US" altLang="zh-TW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3862958" y="476672"/>
            <a:ext cx="4078983" cy="108012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zh-TW" sz="6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〈</a:t>
            </a:r>
            <a:r>
              <a:rPr lang="zh-TW" altLang="en-US" sz="6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易教</a:t>
            </a:r>
            <a:r>
              <a:rPr lang="en-US" altLang="zh-TW" sz="6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〉</a:t>
            </a:r>
            <a:endParaRPr lang="zh-TW" altLang="en-US" sz="6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72493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8" name="內容版面配置區 2"/>
          <p:cNvSpPr txBox="1">
            <a:spLocks/>
          </p:cNvSpPr>
          <p:nvPr/>
        </p:nvSpPr>
        <p:spPr>
          <a:xfrm>
            <a:off x="581954" y="1916832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zh-TW" dirty="0"/>
              <a:t>六經皆史也。古人不著書，古人未嘗離事而言理，</a:t>
            </a:r>
            <a:r>
              <a:rPr lang="zh-TW" altLang="zh-TW" b="1" dirty="0">
                <a:solidFill>
                  <a:srgbClr val="FF0000"/>
                </a:solidFill>
              </a:rPr>
              <a:t>六經皆先王之政典</a:t>
            </a:r>
            <a:r>
              <a:rPr lang="zh-TW" altLang="zh-TW" dirty="0"/>
              <a:t>也。</a:t>
            </a:r>
            <a:endParaRPr lang="en-US" altLang="zh-TW" dirty="0"/>
          </a:p>
          <a:p>
            <a:r>
              <a:rPr lang="zh-TW" altLang="zh-TW" dirty="0"/>
              <a:t>或曰：《詩》、《書》、《禮》、《樂》、《春秋》，則既聞命矣。《易》以道陰陽，願聞所以為政典而與史同科之義焉。曰：聞諸夫子之言矣。「夫《易》開物成務，自天下之道，」「知來藏往，吉兇與民同患，」</a:t>
            </a:r>
            <a:r>
              <a:rPr lang="zh-TW" altLang="zh-TW" b="1" dirty="0">
                <a:solidFill>
                  <a:srgbClr val="FF0000"/>
                </a:solidFill>
              </a:rPr>
              <a:t>其道蓋包政教典章之所不及</a:t>
            </a:r>
            <a:r>
              <a:rPr lang="zh-TW" altLang="zh-TW" dirty="0"/>
              <a:t>矣；象天法地，「是興神物，以前民用，」</a:t>
            </a:r>
            <a:r>
              <a:rPr lang="zh-TW" altLang="zh-TW" b="1" dirty="0">
                <a:solidFill>
                  <a:srgbClr val="FF0000"/>
                </a:solidFill>
              </a:rPr>
              <a:t>其教蓋出政教典章之先</a:t>
            </a:r>
            <a:r>
              <a:rPr lang="zh-TW" altLang="zh-TW" dirty="0"/>
              <a:t>矣。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11" name="標題 1"/>
          <p:cNvSpPr>
            <a:spLocks noGrp="1"/>
          </p:cNvSpPr>
          <p:nvPr>
            <p:ph type="title"/>
          </p:nvPr>
        </p:nvSpPr>
        <p:spPr>
          <a:xfrm>
            <a:off x="581954" y="692696"/>
            <a:ext cx="10971372" cy="1143000"/>
          </a:xfrm>
        </p:spPr>
        <p:txBody>
          <a:bodyPr/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〈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易教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〉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上</a:t>
            </a:r>
          </a:p>
        </p:txBody>
      </p:sp>
    </p:spTree>
    <p:extLst>
      <p:ext uri="{BB962C8B-B14F-4D97-AF65-F5344CB8AC3E}">
        <p14:creationId xmlns:p14="http://schemas.microsoft.com/office/powerpoint/2010/main" val="2263655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>
          <a:xfrm>
            <a:off x="527313" y="749581"/>
            <a:ext cx="10971372" cy="6048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zh-TW" dirty="0"/>
              <a:t>《周官》太卜掌三《易》之法，夏曰《連山》，殷曰《歸藏》，周曰《周易》，各有其象與數，各殊其變與占，不相襲也。然三《易》各有所本，《大傳》所謂庖羲、神農與黃帝、堯、舜是也；《歸藏》本庖羲，《連山》本神農，《周易》本黃帝。由所本而觀之，不特三王不相襲，三皇、五帝亦不相沿矣。蓋聖人首出御世，作新視聽，神道設教，以彌綸乎禮、樂、刑、政之所不及者，一本天理之自然，非如後世托之詭異妖祥，讖緯術數，以愚天下也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26676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8" name="內容版面配置區 2"/>
          <p:cNvSpPr txBox="1">
            <a:spLocks/>
          </p:cNvSpPr>
          <p:nvPr/>
        </p:nvSpPr>
        <p:spPr>
          <a:xfrm>
            <a:off x="587159" y="719989"/>
            <a:ext cx="10971372" cy="5544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zh-TW" dirty="0"/>
              <a:t>夫子曰：「我觀夏道，杞不足徵，吾得夏時焉；我觀殷道，宋不足徵，吾得坤乾焉。」夫夏時，夏正書也；坤乾，《易》類也。夫子憾夏、商之文獻無所徵矣，而坤乾乃與夏正之書同為觀於夏、商之所得；則其所以</a:t>
            </a:r>
            <a:r>
              <a:rPr lang="zh-TW" altLang="zh-TW" b="1" dirty="0">
                <a:solidFill>
                  <a:srgbClr val="FF0000"/>
                </a:solidFill>
              </a:rPr>
              <a:t>厚民生與利民用</a:t>
            </a:r>
            <a:r>
              <a:rPr lang="zh-TW" altLang="zh-TW" dirty="0"/>
              <a:t>者，蓋與</a:t>
            </a:r>
            <a:r>
              <a:rPr lang="zh-TW" altLang="zh-TW" b="1" dirty="0">
                <a:solidFill>
                  <a:srgbClr val="FF0000"/>
                </a:solidFill>
              </a:rPr>
              <a:t>治歷明時，同為一代之法憲，而非聖人一己之心思，離事物而特著一書，以謂明道</a:t>
            </a:r>
            <a:r>
              <a:rPr lang="zh-TW" altLang="zh-TW" dirty="0"/>
              <a:t>也。夫懸象設教與治歷授時，天道也；《禮》、《樂》、《詩》、《書》與刑、政、教、令，人事也。天與人參，</a:t>
            </a:r>
            <a:r>
              <a:rPr lang="zh-TW" altLang="zh-TW" b="1" dirty="0">
                <a:solidFill>
                  <a:srgbClr val="FF0000"/>
                </a:solidFill>
              </a:rPr>
              <a:t>王者治世之大權</a:t>
            </a:r>
            <a:r>
              <a:rPr lang="zh-TW" altLang="zh-TW" dirty="0"/>
              <a:t>也。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266765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8" name="內容版面配置區 2"/>
          <p:cNvSpPr txBox="1">
            <a:spLocks/>
          </p:cNvSpPr>
          <p:nvPr/>
        </p:nvSpPr>
        <p:spPr>
          <a:xfrm>
            <a:off x="609520" y="980728"/>
            <a:ext cx="10971372" cy="5587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zh-TW" dirty="0"/>
              <a:t>韓宣子之聘魯也，觀書於太史氏，得見《易》象、《春秋》，以為周禮在魯。</a:t>
            </a:r>
          </a:p>
          <a:p>
            <a:r>
              <a:rPr lang="zh-TW" altLang="zh-TW" dirty="0"/>
              <a:t>夫《春秋》乃周公之舊典，謂周禮之在魯可也。《易》象亦稱周禮，其</a:t>
            </a:r>
            <a:r>
              <a:rPr lang="zh-TW" altLang="zh-TW" b="1" dirty="0">
                <a:solidFill>
                  <a:srgbClr val="FF0000"/>
                </a:solidFill>
              </a:rPr>
              <a:t>為政教典章，切於民用而非一</a:t>
            </a:r>
            <a:r>
              <a:rPr lang="zh-TW" altLang="en-US" b="1" dirty="0">
                <a:solidFill>
                  <a:srgbClr val="FF0000"/>
                </a:solidFill>
              </a:rPr>
              <a:t>己</a:t>
            </a:r>
            <a:r>
              <a:rPr lang="zh-TW" altLang="zh-TW" b="1" dirty="0">
                <a:solidFill>
                  <a:srgbClr val="FF0000"/>
                </a:solidFill>
              </a:rPr>
              <a:t>空言</a:t>
            </a:r>
            <a:r>
              <a:rPr lang="zh-TW" altLang="zh-TW" dirty="0"/>
              <a:t>，自垂昭代而非相沿舊制，則又明矣。夫子曰：「《易》之興也，其於中古乎？作《易》者，其有憂患乎？」顧氏炎武嘗謂《連山》、《歸藏》，不名為《易》。太卜所謂三《易》，因《周易》而牽連得名。</a:t>
            </a:r>
          </a:p>
        </p:txBody>
      </p:sp>
    </p:spTree>
    <p:extLst>
      <p:ext uri="{BB962C8B-B14F-4D97-AF65-F5344CB8AC3E}">
        <p14:creationId xmlns:p14="http://schemas.microsoft.com/office/powerpoint/2010/main" val="539186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8" name="內容版面配置區 2"/>
          <p:cNvSpPr txBox="1">
            <a:spLocks/>
          </p:cNvSpPr>
          <p:nvPr/>
        </p:nvSpPr>
        <p:spPr>
          <a:xfrm>
            <a:off x="609520" y="1268760"/>
            <a:ext cx="10971372" cy="3949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zh-TW" dirty="0"/>
              <a:t>今觀八卦起於伏羲，《連山》作於夏後，而夫子乃謂《易》興於中古，作《易》之人獨指文王，則《連山》、《歸藏》不名為「易」，又其徵矣。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9186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8" name="內容版面配置區 2"/>
          <p:cNvSpPr>
            <a:spLocks noGrp="1"/>
          </p:cNvSpPr>
          <p:nvPr>
            <p:ph idx="1"/>
          </p:nvPr>
        </p:nvSpPr>
        <p:spPr>
          <a:xfrm>
            <a:off x="609520" y="836712"/>
            <a:ext cx="10971372" cy="5577483"/>
          </a:xfrm>
        </p:spPr>
        <p:txBody>
          <a:bodyPr anchor="ctr">
            <a:normAutofit/>
          </a:bodyPr>
          <a:lstStyle/>
          <a:p>
            <a:r>
              <a:rPr lang="zh-TW" altLang="zh-TW" dirty="0"/>
              <a:t>或曰：文王拘幽，未嘗得位行道，豈得謂之作《易》以垂政典歟？曰：八卦為三《易》所同，文王自就八卦而系之辭，商道之衰，文王與民同其憂患，故反覆於處憂患之道而要於無咎，非創制也。</a:t>
            </a:r>
            <a:r>
              <a:rPr lang="zh-TW" altLang="zh-TW" b="1" dirty="0">
                <a:solidFill>
                  <a:srgbClr val="FF0000"/>
                </a:solidFill>
              </a:rPr>
              <a:t>周武既定天下，遂名《周易》，而立一代之典教，非文王初意所計及也</a:t>
            </a:r>
            <a:r>
              <a:rPr lang="zh-TW" altLang="zh-TW" dirty="0"/>
              <a:t>。夫子生不得位，不能創制立法，以前民用，因見《周易》之於道法，美善無可復加，懼其久而失傳，故作《彖》、《象》、《文言》諸傳，以申其義蘊，所謂述而不作，非力有所不能，理勢固有所不可也。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20865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8" name="內容版面配置區 2"/>
          <p:cNvSpPr>
            <a:spLocks noGrp="1"/>
          </p:cNvSpPr>
          <p:nvPr>
            <p:ph idx="1"/>
          </p:nvPr>
        </p:nvSpPr>
        <p:spPr>
          <a:xfrm>
            <a:off x="406574" y="748757"/>
            <a:ext cx="11133756" cy="6192688"/>
          </a:xfrm>
        </p:spPr>
        <p:txBody>
          <a:bodyPr anchor="ctr">
            <a:noAutofit/>
          </a:bodyPr>
          <a:lstStyle/>
          <a:p>
            <a:r>
              <a:rPr lang="zh-TW" altLang="zh-TW" dirty="0"/>
              <a:t>後儒擬《易》，則亦妄而不思之甚矣。彼其所謂理與數者，有以出《周易》之外邪？無以出之，而惟變其象數法式，以示與古不相襲焉；此王者宰制天下，作新耳目，殆如漢制所謂色黃數五，事與改正朔而易服色者為一例也。揚雄不知而作，則以九九八十一者，變其八八六十四矣。後代大儒，多稱許之，則以其數通於治歷，而蓍揲合其吉兇也。夫數乃古今所共，凡明於歷學者，皆可推尋，豈必《太玄》而始合哉？蓍揲合其吉</a:t>
            </a:r>
            <a:r>
              <a:rPr lang="zh-TW" altLang="en-US" dirty="0"/>
              <a:t>凶</a:t>
            </a:r>
            <a:r>
              <a:rPr lang="zh-TW" altLang="zh-TW" dirty="0"/>
              <a:t>，則又陰陽自然之至理。誠之所至，探籌鉆瓦，皆可以知吉</a:t>
            </a:r>
            <a:r>
              <a:rPr lang="zh-TW" altLang="en-US" dirty="0"/>
              <a:t>凶</a:t>
            </a:r>
            <a:r>
              <a:rPr lang="zh-TW" altLang="zh-TW" dirty="0"/>
              <a:t>，何必支離其文，艱深其字，然後可以知吉兇乎？《元包》妄托《歸藏》，不足言也。司馬《潛虛》，又以五五更其九九，不免賢者之多事矣。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208654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8" name="內容版面配置區 2"/>
          <p:cNvSpPr>
            <a:spLocks noGrp="1"/>
          </p:cNvSpPr>
          <p:nvPr>
            <p:ph idx="1"/>
          </p:nvPr>
        </p:nvSpPr>
        <p:spPr>
          <a:xfrm>
            <a:off x="609520" y="1052736"/>
            <a:ext cx="10971372" cy="4713387"/>
          </a:xfrm>
        </p:spPr>
        <p:txBody>
          <a:bodyPr anchor="ctr"/>
          <a:lstStyle/>
          <a:p>
            <a:r>
              <a:rPr lang="zh-TW" altLang="zh-TW" dirty="0"/>
              <a:t>故</a:t>
            </a:r>
            <a:r>
              <a:rPr lang="zh-TW" altLang="zh-TW" b="1" dirty="0">
                <a:solidFill>
                  <a:srgbClr val="FF0000"/>
                </a:solidFill>
              </a:rPr>
              <a:t>六經不可擬</a:t>
            </a:r>
            <a:r>
              <a:rPr lang="zh-TW" altLang="zh-TW" dirty="0"/>
              <a:t>也。先儒所論，僅調畏先聖而當知嚴憚耳。此指揚氏《法言》，王氏《中說》，誠為中其弊矣。若夫</a:t>
            </a:r>
            <a:r>
              <a:rPr lang="zh-TW" altLang="zh-TW" b="1" dirty="0">
                <a:solidFill>
                  <a:srgbClr val="FF0000"/>
                </a:solidFill>
              </a:rPr>
              <a:t>六經，皆先王得位行道，經緯世宙之跡，而非托於空言</a:t>
            </a:r>
            <a:r>
              <a:rPr lang="zh-TW" altLang="zh-TW" dirty="0"/>
              <a:t>。故以夫子之聖，猶且述而不作。如其不知妄作，不特有擬聖之嫌，抑且蹈於僭竊王章之罪也，可不慎歟！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208654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581954" y="692696"/>
            <a:ext cx="10971372" cy="1143000"/>
          </a:xfrm>
        </p:spPr>
        <p:txBody>
          <a:bodyPr/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〈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易教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〉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中　（節錄）</a:t>
            </a:r>
          </a:p>
        </p:txBody>
      </p:sp>
      <p:sp>
        <p:nvSpPr>
          <p:cNvPr id="9" name="內容版面配置區 2"/>
          <p:cNvSpPr>
            <a:spLocks noGrp="1"/>
          </p:cNvSpPr>
          <p:nvPr>
            <p:ph idx="1"/>
          </p:nvPr>
        </p:nvSpPr>
        <p:spPr>
          <a:xfrm>
            <a:off x="431314" y="1476805"/>
            <a:ext cx="11327784" cy="5400600"/>
          </a:xfrm>
        </p:spPr>
        <p:txBody>
          <a:bodyPr anchor="ctr">
            <a:noAutofit/>
          </a:bodyPr>
          <a:lstStyle/>
          <a:p>
            <a:r>
              <a:rPr lang="zh-TW" altLang="zh-TW" sz="3000" dirty="0"/>
              <a:t>夫子曰：「加我數年，五十以學《易》，可以無大過矣。」又曰：「吾學周禮，今用之，吾從周。」學《易》者，所以學周禮也，韓宣子見《易。象》、《春秋》，以為周禮在魯。夫子學《易》而志《春秋》，所謂學周禮也。夫子語顏淵曰：「行夏之時，乘殷之輅，眼周之冕，樂則《韶》舞。」是斟酌百王，損益四代，為萬世之圭臬也。歷象遞變，而夫子獨取於夏時；筮占不同，而夫子獨取於《周易》。此三代以後，至今循行而不廢者也。然三代以後，歷顯而《易》微；歷存於官守，而《易》流於師傳；故儒者敢於擬《易》，而不敢造歷也。歷之薄蝕盈虧，有象可驗，而《易》之吉</a:t>
            </a:r>
            <a:r>
              <a:rPr lang="zh-TW" altLang="en-US" sz="3000" dirty="0"/>
              <a:t>凶</a:t>
            </a:r>
            <a:r>
              <a:rPr lang="zh-TW" altLang="zh-TW" sz="3000" dirty="0"/>
              <a:t>悔吝，無跡可拘；是以歷官不能穿鑿於私智，而《易》師各自為說，不勝紛紛也。故學《易》者，不可以不知天。</a:t>
            </a:r>
            <a:endParaRPr lang="zh-TW" altLang="en-US" sz="3000" dirty="0"/>
          </a:p>
        </p:txBody>
      </p:sp>
    </p:spTree>
    <p:extLst>
      <p:ext uri="{BB962C8B-B14F-4D97-AF65-F5344CB8AC3E}">
        <p14:creationId xmlns:p14="http://schemas.microsoft.com/office/powerpoint/2010/main" val="187836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251" y="27293"/>
            <a:ext cx="3964162" cy="6858000"/>
          </a:xfrm>
          <a:prstGeom prst="rect">
            <a:avLst/>
          </a:prstGeom>
        </p:spPr>
      </p:pic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6656423"/>
              </p:ext>
            </p:extLst>
          </p:nvPr>
        </p:nvGraphicFramePr>
        <p:xfrm>
          <a:off x="387457" y="980728"/>
          <a:ext cx="7819677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文字方塊 2"/>
          <p:cNvSpPr txBox="1"/>
          <p:nvPr/>
        </p:nvSpPr>
        <p:spPr>
          <a:xfrm>
            <a:off x="5951190" y="6093296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報告者：林聰宏</a:t>
            </a:r>
          </a:p>
        </p:txBody>
      </p:sp>
    </p:spTree>
    <p:extLst>
      <p:ext uri="{BB962C8B-B14F-4D97-AF65-F5344CB8AC3E}">
        <p14:creationId xmlns:p14="http://schemas.microsoft.com/office/powerpoint/2010/main" val="1942050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581954" y="692696"/>
            <a:ext cx="10971372" cy="1143000"/>
          </a:xfrm>
        </p:spPr>
        <p:txBody>
          <a:bodyPr/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〈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易教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〉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下　（節錄）</a:t>
            </a:r>
          </a:p>
        </p:txBody>
      </p:sp>
      <p:sp>
        <p:nvSpPr>
          <p:cNvPr id="9" name="內容版面配置區 2"/>
          <p:cNvSpPr>
            <a:spLocks noGrp="1"/>
          </p:cNvSpPr>
          <p:nvPr>
            <p:ph idx="1"/>
          </p:nvPr>
        </p:nvSpPr>
        <p:spPr>
          <a:xfrm>
            <a:off x="609523" y="1600203"/>
            <a:ext cx="10971372" cy="4525963"/>
          </a:xfrm>
        </p:spPr>
        <p:txBody>
          <a:bodyPr anchor="ctr"/>
          <a:lstStyle/>
          <a:p>
            <a:r>
              <a:rPr lang="zh-TW" altLang="zh-TW" dirty="0"/>
              <a:t>有天地自然之象，有人心營構之象。天地自然之象，《說卦》為天為圜諸條，約略足以盡之。人心營構之象，睽車之載鬼，翰音之登天，意之所至，元不可也。然而心虛用靈，人累於天地之間，不能不受陰陽之消息。心之營構，則情之變易為之也。情之變易，感於人世之接構，而乘於陰陽倚伏為之也。是則人心營構之象，亦出天地自然之象也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865524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9" name="內容版面配置區 2"/>
          <p:cNvSpPr>
            <a:spLocks noGrp="1"/>
          </p:cNvSpPr>
          <p:nvPr>
            <p:ph idx="1"/>
          </p:nvPr>
        </p:nvSpPr>
        <p:spPr>
          <a:xfrm>
            <a:off x="609520" y="1124744"/>
            <a:ext cx="10971372" cy="4785395"/>
          </a:xfrm>
        </p:spPr>
        <p:txBody>
          <a:bodyPr anchor="ctr"/>
          <a:lstStyle/>
          <a:p>
            <a:r>
              <a:rPr lang="zh-TW" altLang="zh-TW" b="1" dirty="0">
                <a:solidFill>
                  <a:srgbClr val="FF0000"/>
                </a:solidFill>
              </a:rPr>
              <a:t>諸子百家，不衷大道，其所以持之有故而言之成理者，則以本原所出，皆不外於《周官》之典守</a:t>
            </a:r>
            <a:r>
              <a:rPr lang="zh-TW" altLang="zh-TW" dirty="0"/>
              <a:t>。其支離而不合道者，師失官守，未流之學，各以私意恣其說爾，非於先王之道，全無所得，而自樹一家之學也。至於佛氏之學，來自西域，毋論彼非世官典守之遺，且亦生於中國，言語不通，沒於中國，文字未達也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11242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251" y="27293"/>
            <a:ext cx="3964162" cy="6858000"/>
          </a:xfrm>
          <a:prstGeom prst="rect">
            <a:avLst/>
          </a:prstGeom>
        </p:spPr>
      </p:pic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4917167"/>
              </p:ext>
            </p:extLst>
          </p:nvPr>
        </p:nvGraphicFramePr>
        <p:xfrm>
          <a:off x="406574" y="1268760"/>
          <a:ext cx="7819677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1774726" y="217623"/>
            <a:ext cx="6840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文史通義</a:t>
            </a:r>
            <a:r>
              <a:rPr lang="en-US" altLang="zh-TW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內篇．卷一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5951190" y="6093296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報告者：許靜佳</a:t>
            </a:r>
          </a:p>
        </p:txBody>
      </p:sp>
    </p:spTree>
    <p:extLst>
      <p:ext uri="{BB962C8B-B14F-4D97-AF65-F5344CB8AC3E}">
        <p14:creationId xmlns:p14="http://schemas.microsoft.com/office/powerpoint/2010/main" val="10967116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「為甄明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尚書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春秋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、左丘司馬演變之故，昔之論者止之三體，且視為各別之種類，章君則明其嬗變，借詞明之，可謂為</a:t>
            </a:r>
            <a:r>
              <a:rPr lang="zh-TW" altLang="en-US" sz="3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史體演化論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。」</a:t>
            </a:r>
            <a:endParaRPr lang="en-US" altLang="zh-TW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　　　　　　　　　　　　　　　　－劉咸炘</a:t>
            </a: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3862958" y="476672"/>
            <a:ext cx="4078983" cy="108012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zh-TW" sz="6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〈</a:t>
            </a:r>
            <a:r>
              <a:rPr lang="zh-TW" altLang="en-US" sz="6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書教</a:t>
            </a:r>
            <a:r>
              <a:rPr lang="en-US" altLang="zh-TW" sz="6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〉</a:t>
            </a:r>
            <a:endParaRPr lang="zh-TW" altLang="en-US" sz="6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410410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4566" y="908720"/>
            <a:ext cx="7056784" cy="5832648"/>
          </a:xfrm>
        </p:spPr>
        <p:txBody>
          <a:bodyPr anchor="ctr">
            <a:normAutofit/>
          </a:bodyPr>
          <a:lstStyle/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《周官》外史，掌三皇五帝之書。今存虞、夏、商、周之策而已，五帝僅有二，而三皇無聞焉。左氏所謂《三墳》、《五典》，今不可知，未知即是其書否也？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因事命篇，本無成法，不得如後史之方圓求備，拘於一定之名義者也。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夫子敘而述之，取其疏通知遠，足以垂教矣。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世儒不達，以謂史家之初祖，實在《尚書》，因取後代一成之史法，紛紛擬《書》者，皆妄也。</a:t>
            </a: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書教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詩教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禮教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7895406" y="2708920"/>
            <a:ext cx="3888432" cy="2062103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latin typeface="+mn-ea"/>
              </a:rPr>
              <a:t>〈</a:t>
            </a:r>
            <a:r>
              <a:rPr lang="zh-TW" altLang="en-US" sz="3200" dirty="0">
                <a:latin typeface="+mn-ea"/>
              </a:rPr>
              <a:t>尚書</a:t>
            </a:r>
            <a:r>
              <a:rPr lang="en-US" altLang="zh-TW" sz="3200" dirty="0">
                <a:latin typeface="+mn-ea"/>
              </a:rPr>
              <a:t>〉</a:t>
            </a:r>
            <a:r>
              <a:rPr lang="zh-TW" altLang="en-US" sz="3200" dirty="0">
                <a:latin typeface="+mn-ea"/>
              </a:rPr>
              <a:t>各篇「</a:t>
            </a:r>
            <a:r>
              <a:rPr lang="zh-TW" altLang="zh-TW" sz="3200" dirty="0">
                <a:solidFill>
                  <a:srgbClr val="FF0000"/>
                </a:solidFill>
                <a:latin typeface="+mn-ea"/>
              </a:rPr>
              <a:t>因事命篇</a:t>
            </a:r>
            <a:r>
              <a:rPr lang="zh-TW" altLang="en-US" sz="3200" dirty="0">
                <a:solidFill>
                  <a:srgbClr val="FF0000"/>
                </a:solidFill>
                <a:latin typeface="+mn-ea"/>
              </a:rPr>
              <a:t>，本無定法</a:t>
            </a:r>
            <a:r>
              <a:rPr lang="zh-TW" altLang="en-US" sz="3200" dirty="0">
                <a:latin typeface="+mn-ea"/>
              </a:rPr>
              <a:t>」 ，而後世文人並未通達此義。</a:t>
            </a:r>
          </a:p>
        </p:txBody>
      </p:sp>
    </p:spTree>
    <p:extLst>
      <p:ext uri="{BB962C8B-B14F-4D97-AF65-F5344CB8AC3E}">
        <p14:creationId xmlns:p14="http://schemas.microsoft.com/office/powerpoint/2010/main" val="4296426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4566" y="1124744"/>
            <a:ext cx="6840760" cy="5472608"/>
          </a:xfrm>
        </p:spPr>
        <p:txBody>
          <a:bodyPr anchor="ctr">
            <a:normAutofit lnSpcReduction="10000"/>
          </a:bodyPr>
          <a:lstStyle/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三代以上之為史，與三代以下之為史，其同異之故可知也。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三代以上，記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有成法，而撰述無定名；三代以下，撰述有定名，而記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無成法。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夫記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無成法，則取材也難；撰述有定名，則成書也易。成書易，則文勝質矣。取材難，則偽亂真矣。偽亂真而文勝質，史學不亡而亡矣。良史之才，間世一出，補偏救弊，憊且不支。非後人學識不如前人，《周官》之法亡，而《尚書》之教絕，其勢不得不然也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書教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詩教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禮教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7751390" y="2708919"/>
            <a:ext cx="3888432" cy="1569660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+mn-ea"/>
              </a:rPr>
              <a:t>史以三代為分界，記注與撰述古今相異，並論當代史學的弊病。</a:t>
            </a:r>
          </a:p>
        </p:txBody>
      </p:sp>
    </p:spTree>
    <p:extLst>
      <p:ext uri="{BB962C8B-B14F-4D97-AF65-F5344CB8AC3E}">
        <p14:creationId xmlns:p14="http://schemas.microsoft.com/office/powerpoint/2010/main" val="30149551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8582" y="1052736"/>
            <a:ext cx="6696744" cy="5472608"/>
          </a:xfrm>
        </p:spPr>
        <p:txBody>
          <a:bodyPr>
            <a:normAutofit/>
          </a:bodyPr>
          <a:lstStyle/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《記》曰：「左史記言，右史記動。」其職不見於《周官》，其書不傳於後世，殆禮家之愆文歟？後儒不察，而以《尚書》分屬記言，《春秋》分屬記事，則失之甚也。夫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《春秋》不能舍傳而空存其事目，則左氏所記之言，不啻千萬矣。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《尚書》典謨之篇，記事而言亦具焉；訓誥之篇，記言而事亦見焉。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古人事見於言，言以為事，未嘗分事言為二物也。</a:t>
            </a: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書教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詩教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禮教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7751390" y="2708919"/>
            <a:ext cx="3888432" cy="2554545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+mn-ea"/>
              </a:rPr>
              <a:t>後儒以為</a:t>
            </a:r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尚書</a:t>
            </a:r>
            <a:r>
              <a:rPr lang="en-US" altLang="zh-TW" sz="3200" dirty="0">
                <a:latin typeface="+mn-ea"/>
              </a:rPr>
              <a:t>》</a:t>
            </a:r>
            <a:r>
              <a:rPr lang="zh-TW" altLang="en-US" sz="3200" dirty="0">
                <a:latin typeface="+mn-ea"/>
              </a:rPr>
              <a:t>記言，</a:t>
            </a:r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春秋</a:t>
            </a:r>
            <a:r>
              <a:rPr lang="en-US" altLang="zh-TW" sz="3200" dirty="0">
                <a:latin typeface="+mn-ea"/>
              </a:rPr>
              <a:t>》</a:t>
            </a:r>
            <a:r>
              <a:rPr lang="zh-TW" altLang="en-US" sz="3200" dirty="0">
                <a:latin typeface="+mn-ea"/>
              </a:rPr>
              <a:t>記事，而章學誠以為言與事不應分論，實為一體兩面的存在。</a:t>
            </a:r>
          </a:p>
        </p:txBody>
      </p:sp>
    </p:spTree>
    <p:extLst>
      <p:ext uri="{BB962C8B-B14F-4D97-AF65-F5344CB8AC3E}">
        <p14:creationId xmlns:p14="http://schemas.microsoft.com/office/powerpoint/2010/main" val="21373423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8582" y="1052736"/>
            <a:ext cx="6696744" cy="5472608"/>
          </a:xfrm>
        </p:spPr>
        <p:txBody>
          <a:bodyPr anchor="ctr"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六藝並立，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樂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亡而入於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詩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禮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書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亡而入於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春秋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，皆天時人事，不知其然而然也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後儒不察，又謂紀傳法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尚書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，而編年法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春秋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，是與左言右事之強分流別，又何以異哉？</a:t>
            </a:r>
            <a:endParaRPr lang="zh-TW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書教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詩教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禮教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7751390" y="2708919"/>
            <a:ext cx="3888432" cy="2062103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尚書</a:t>
            </a:r>
            <a:r>
              <a:rPr lang="en-US" altLang="zh-TW" sz="3200" dirty="0">
                <a:latin typeface="+mn-ea"/>
              </a:rPr>
              <a:t>》</a:t>
            </a:r>
            <a:r>
              <a:rPr lang="zh-TW" altLang="en-US" sz="3200" dirty="0">
                <a:latin typeface="+mn-ea"/>
              </a:rPr>
              <a:t>之遺意由</a:t>
            </a:r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春秋</a:t>
            </a:r>
            <a:r>
              <a:rPr lang="en-US" altLang="zh-TW" sz="3200" dirty="0">
                <a:latin typeface="+mn-ea"/>
              </a:rPr>
              <a:t>》</a:t>
            </a:r>
            <a:r>
              <a:rPr lang="zh-TW" altLang="en-US" sz="3200" dirty="0">
                <a:latin typeface="+mn-ea"/>
              </a:rPr>
              <a:t>繼承，明辨史學需上溯至</a:t>
            </a:r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尚書</a:t>
            </a:r>
            <a:r>
              <a:rPr lang="en-US" altLang="zh-TW" sz="3200" dirty="0">
                <a:latin typeface="+mn-ea"/>
              </a:rPr>
              <a:t>》</a:t>
            </a:r>
            <a:r>
              <a:rPr lang="zh-TW" altLang="en-US" sz="3200" dirty="0"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0149551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4566" y="908720"/>
            <a:ext cx="7056784" cy="5616624"/>
          </a:xfrm>
        </p:spPr>
        <p:txBody>
          <a:bodyPr anchor="ctr"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孟子曰：「王者之跡息而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詩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亡；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詩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亡然後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春秋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作。」蓋言王化之不行也，推原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春秋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之用也。不知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周官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之法廢而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書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亡，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書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亡而後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春秋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書教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詩教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禮教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7751390" y="2852936"/>
            <a:ext cx="3888432" cy="1569660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+mn-ea"/>
              </a:rPr>
              <a:t>說明</a:t>
            </a:r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周官</a:t>
            </a:r>
            <a:r>
              <a:rPr lang="en-US" altLang="zh-TW" sz="3200" dirty="0">
                <a:latin typeface="+mn-ea"/>
              </a:rPr>
              <a:t>》</a:t>
            </a:r>
            <a:r>
              <a:rPr lang="zh-TW" altLang="en-US" sz="3200" dirty="0">
                <a:latin typeface="+mn-ea"/>
              </a:rPr>
              <a:t>、</a:t>
            </a:r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書</a:t>
            </a:r>
            <a:r>
              <a:rPr lang="en-US" altLang="zh-TW" sz="3200" dirty="0">
                <a:latin typeface="+mn-ea"/>
              </a:rPr>
              <a:t>》</a:t>
            </a:r>
            <a:r>
              <a:rPr lang="zh-TW" altLang="en-US" sz="3200" dirty="0">
                <a:latin typeface="+mn-ea"/>
              </a:rPr>
              <a:t>與</a:t>
            </a:r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春秋</a:t>
            </a:r>
            <a:r>
              <a:rPr lang="en-US" altLang="zh-TW" sz="3200" dirty="0">
                <a:latin typeface="+mn-ea"/>
              </a:rPr>
              <a:t>》</a:t>
            </a:r>
            <a:r>
              <a:rPr lang="zh-TW" altLang="en-US" sz="3200" dirty="0">
                <a:latin typeface="+mn-ea"/>
              </a:rPr>
              <a:t>之嬗遞關係。</a:t>
            </a:r>
          </a:p>
        </p:txBody>
      </p:sp>
    </p:spTree>
    <p:extLst>
      <p:ext uri="{BB962C8B-B14F-4D97-AF65-F5344CB8AC3E}">
        <p14:creationId xmlns:p14="http://schemas.microsoft.com/office/powerpoint/2010/main" val="36455606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8582" y="1052736"/>
            <a:ext cx="6696744" cy="5472608"/>
          </a:xfrm>
        </p:spPr>
        <p:txBody>
          <a:bodyPr anchor="ctr">
            <a:normAutofit/>
          </a:bodyPr>
          <a:lstStyle/>
          <a:p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尚書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一變而為左氏之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春秋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尚書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無成法而左氏有定例，以緯經也。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左氏一變而為史遷之紀傳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，左氏依年月而遷書分類例，以搜逸也。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遷書一變而為班氏之斷代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尚書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變而為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春秋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，則因事命篇，不為常例者，得從比事屬辭為稍密矣。</a:t>
            </a:r>
            <a:r>
              <a:rPr lang="en-US" altLang="zh-TW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左</a:t>
            </a:r>
            <a:r>
              <a:rPr lang="en-US" altLang="zh-TW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國</a:t>
            </a:r>
            <a:r>
              <a:rPr lang="en-US" altLang="zh-TW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變而為紀傳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，則年經事緯，不能旁通者，得從類別區分為益密矣。。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書教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詩教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禮教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7607374" y="2492896"/>
            <a:ext cx="4392488" cy="2554545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+mn-ea"/>
              </a:rPr>
              <a:t>說明史書的承繼關係，以及體例的變化</a:t>
            </a:r>
            <a:endParaRPr lang="en-US" altLang="zh-TW" sz="3200" dirty="0">
              <a:latin typeface="+mn-ea"/>
            </a:endParaRPr>
          </a:p>
          <a:p>
            <a:r>
              <a:rPr lang="zh-TW" altLang="en-US" sz="3200" dirty="0">
                <a:latin typeface="+mn-ea"/>
              </a:rPr>
              <a:t>（</a:t>
            </a:r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尚書</a:t>
            </a:r>
            <a:r>
              <a:rPr lang="en-US" altLang="zh-TW" sz="3200" dirty="0">
                <a:latin typeface="+mn-ea"/>
              </a:rPr>
              <a:t>》</a:t>
            </a:r>
            <a:r>
              <a:rPr lang="en-US" altLang="zh-TW" sz="3200" dirty="0">
                <a:latin typeface="新細明體"/>
                <a:ea typeface="新細明體"/>
              </a:rPr>
              <a:t>→</a:t>
            </a:r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春秋</a:t>
            </a:r>
            <a:r>
              <a:rPr lang="en-US" altLang="zh-TW" sz="3200" dirty="0">
                <a:latin typeface="+mn-ea"/>
              </a:rPr>
              <a:t>》</a:t>
            </a:r>
            <a:r>
              <a:rPr lang="en-US" altLang="zh-TW" sz="3200" dirty="0">
                <a:latin typeface="新細明體"/>
              </a:rPr>
              <a:t> → </a:t>
            </a:r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左傳</a:t>
            </a:r>
            <a:r>
              <a:rPr lang="en-US" altLang="zh-TW" sz="3200" dirty="0">
                <a:latin typeface="+mn-ea"/>
              </a:rPr>
              <a:t>》</a:t>
            </a:r>
            <a:r>
              <a:rPr lang="en-US" altLang="zh-TW" sz="3200" dirty="0">
                <a:latin typeface="新細明體"/>
              </a:rPr>
              <a:t> → </a:t>
            </a:r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史記</a:t>
            </a:r>
            <a:r>
              <a:rPr lang="en-US" altLang="zh-TW" sz="3200" dirty="0">
                <a:latin typeface="+mn-ea"/>
              </a:rPr>
              <a:t>》</a:t>
            </a:r>
            <a:r>
              <a:rPr lang="en-US" altLang="zh-TW" sz="3200" dirty="0">
                <a:latin typeface="新細明體"/>
              </a:rPr>
              <a:t> → 《</a:t>
            </a:r>
            <a:r>
              <a:rPr lang="zh-TW" altLang="en-US" sz="3200" dirty="0">
                <a:latin typeface="新細明體"/>
              </a:rPr>
              <a:t>漢書</a:t>
            </a:r>
            <a:r>
              <a:rPr lang="en-US" altLang="zh-TW" sz="3200" dirty="0">
                <a:latin typeface="新細明體"/>
              </a:rPr>
              <a:t>》</a:t>
            </a:r>
            <a:r>
              <a:rPr lang="zh-TW" altLang="en-US" sz="3200" dirty="0">
                <a:latin typeface="+mn-ea"/>
              </a:rPr>
              <a:t>）</a:t>
            </a:r>
            <a:endParaRPr lang="en-US" altLang="zh-TW" sz="3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854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8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8715966"/>
              </p:ext>
            </p:extLst>
          </p:nvPr>
        </p:nvGraphicFramePr>
        <p:xfrm>
          <a:off x="279841" y="828532"/>
          <a:ext cx="11648013" cy="56968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3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888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50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年份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年紀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事件內容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50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乾隆八年</a:t>
                      </a: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  (1743)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6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父親中進士，仍落得在鄉間以教授為主。</a:t>
                      </a:r>
                    </a:p>
                  </a:txBody>
                  <a:tcPr marL="91428" marR="9142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50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乾隆十八年</a:t>
                      </a: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(1753)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16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父親謁選得官湖北省應城縣知縣</a:t>
                      </a:r>
                    </a:p>
                  </a:txBody>
                  <a:tcPr marL="91428" marR="9142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60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乾隆二十二年</a:t>
                      </a: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(1757)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20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父親因失於輕判疑獄而免官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家中貧困不堪，沒有路費回鄉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教學維生</a:t>
                      </a:r>
                    </a:p>
                  </a:txBody>
                  <a:tcPr marL="91428" marR="9142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50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乾隆三十年</a:t>
                      </a: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(1765)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28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始學於朱筠，認定實齋可寫千古不朽文章</a:t>
                      </a:r>
                    </a:p>
                  </a:txBody>
                  <a:tcPr marL="91428" marR="9142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507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乾隆三十二年</a:t>
                      </a:r>
                      <a:r>
                        <a:rPr lang="en-US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(1767)</a:t>
                      </a:r>
                      <a:endParaRPr lang="zh-TW" sz="24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30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修國子監志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朱筠被詔撰順天府志，實齋也因此參與修撰工作</a:t>
                      </a:r>
                    </a:p>
                  </a:txBody>
                  <a:tcPr marL="91428" marR="91428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54559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8582" y="1052736"/>
            <a:ext cx="6696744" cy="5472608"/>
          </a:xfrm>
        </p:spPr>
        <p:txBody>
          <a:bodyPr anchor="ctr">
            <a:normAutofit/>
          </a:bodyPr>
          <a:lstStyle/>
          <a:p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尚書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圓而神，其於史也，可謂天之至矣。非其人不行，故折入左氏，而又合流於馬、班，蓋自劉知幾以還，莫不以謂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書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教中絕，史官不得衍其緒矣。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司馬</a:t>
            </a:r>
            <a:r>
              <a:rPr lang="en-US" altLang="zh-TW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通鑑</a:t>
            </a:r>
            <a:r>
              <a:rPr lang="en-US" altLang="zh-TW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病紀傳之分，而合之以編年。袁樞</a:t>
            </a:r>
            <a:r>
              <a:rPr lang="en-US" altLang="zh-TW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紀事本末</a:t>
            </a:r>
            <a:r>
              <a:rPr lang="en-US" altLang="zh-TW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又病</a:t>
            </a:r>
            <a:r>
              <a:rPr lang="en-US" altLang="zh-TW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通鑑</a:t>
            </a:r>
            <a:r>
              <a:rPr lang="en-US" altLang="zh-TW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之合，而分之以事類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書教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詩教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禮教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7535366" y="2242607"/>
            <a:ext cx="4248472" cy="2554545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+mn-ea"/>
              </a:rPr>
              <a:t>說明史書的承繼關係，以及體例的變化</a:t>
            </a:r>
            <a:endParaRPr lang="en-US" altLang="zh-TW" sz="3200" dirty="0">
              <a:latin typeface="+mn-ea"/>
            </a:endParaRPr>
          </a:p>
          <a:p>
            <a:r>
              <a:rPr lang="zh-TW" altLang="en-US" sz="3200" dirty="0">
                <a:latin typeface="+mn-ea"/>
              </a:rPr>
              <a:t>（</a:t>
            </a:r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漢書</a:t>
            </a:r>
            <a:r>
              <a:rPr lang="en-US" altLang="zh-TW" sz="3200" dirty="0">
                <a:latin typeface="+mn-ea"/>
              </a:rPr>
              <a:t>》</a:t>
            </a:r>
            <a:r>
              <a:rPr lang="zh-TW" altLang="en-US" sz="3200" dirty="0">
                <a:latin typeface="+mn-ea"/>
              </a:rPr>
              <a:t>後有</a:t>
            </a:r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資治通鑑</a:t>
            </a:r>
            <a:r>
              <a:rPr lang="en-US" altLang="zh-TW" sz="3200" dirty="0">
                <a:latin typeface="+mn-ea"/>
              </a:rPr>
              <a:t>》</a:t>
            </a:r>
            <a:r>
              <a:rPr lang="zh-TW" altLang="en-US" sz="3200" dirty="0">
                <a:latin typeface="+mn-ea"/>
              </a:rPr>
              <a:t>、</a:t>
            </a:r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通鑑記事本末</a:t>
            </a:r>
            <a:r>
              <a:rPr lang="en-US" altLang="zh-TW" sz="3200" dirty="0">
                <a:latin typeface="+mn-ea"/>
              </a:rPr>
              <a:t>》</a:t>
            </a:r>
            <a:r>
              <a:rPr lang="zh-TW" altLang="en-US" sz="3200" dirty="0">
                <a:latin typeface="+mn-ea"/>
              </a:rPr>
              <a:t>）</a:t>
            </a:r>
            <a:endParaRPr lang="en-US" altLang="zh-TW" sz="3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496070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書教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詩教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禮教</a:t>
            </a:r>
          </a:p>
        </p:txBody>
      </p:sp>
      <p:graphicFrame>
        <p:nvGraphicFramePr>
          <p:cNvPr id="10" name="內容版面配置區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459386"/>
              </p:ext>
            </p:extLst>
          </p:nvPr>
        </p:nvGraphicFramePr>
        <p:xfrm>
          <a:off x="0" y="692696"/>
          <a:ext cx="11783838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資料庫圖表 10"/>
          <p:cNvGraphicFramePr/>
          <p:nvPr>
            <p:extLst>
              <p:ext uri="{D42A27DB-BD31-4B8C-83A1-F6EECF244321}">
                <p14:modId xmlns:p14="http://schemas.microsoft.com/office/powerpoint/2010/main" val="3059025593"/>
              </p:ext>
            </p:extLst>
          </p:nvPr>
        </p:nvGraphicFramePr>
        <p:xfrm>
          <a:off x="2638823" y="2863978"/>
          <a:ext cx="9551590" cy="48418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8184436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分上、下篇：</a:t>
            </a:r>
            <a:endParaRPr lang="en-US" altLang="zh-TW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上篇－專家著述形成於戰國，文體亦於戰國趨於完備。</a:t>
            </a:r>
            <a:endParaRPr lang="en-US" altLang="zh-TW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下篇－「詩教」流傳廣泛。</a:t>
            </a:r>
            <a:endParaRPr lang="en-US" altLang="zh-TW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3862958" y="476672"/>
            <a:ext cx="4078983" cy="108012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zh-TW" sz="6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〈</a:t>
            </a:r>
            <a:r>
              <a:rPr lang="zh-TW" altLang="en-US" sz="6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詩教</a:t>
            </a:r>
            <a:r>
              <a:rPr lang="en-US" altLang="zh-TW" sz="6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〉</a:t>
            </a:r>
            <a:endParaRPr lang="zh-TW" altLang="en-US" sz="6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661175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4566" y="980728"/>
            <a:ext cx="6912768" cy="5616624"/>
          </a:xfrm>
        </p:spPr>
        <p:txBody>
          <a:bodyPr anchor="ctr"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周衰文弊，六藝道息，而諸子爭鳴。蓋至戰國而文章之變盡，至戰國而著述之事專，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至戰國而後世之文體備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後世之文，其體皆備於戰國，人不知；其源多出於《詩》教，人愈不知也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書教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詩教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禮教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7463357" y="3212976"/>
            <a:ext cx="4320481" cy="1077218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+mn-ea"/>
              </a:rPr>
              <a:t>戰國時代為古今文章流變之樞紐。</a:t>
            </a:r>
          </a:p>
        </p:txBody>
      </p:sp>
    </p:spTree>
    <p:extLst>
      <p:ext uri="{BB962C8B-B14F-4D97-AF65-F5344CB8AC3E}">
        <p14:creationId xmlns:p14="http://schemas.microsoft.com/office/powerpoint/2010/main" val="30149551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4566" y="980728"/>
            <a:ext cx="6912768" cy="5616624"/>
          </a:xfrm>
        </p:spPr>
        <p:txBody>
          <a:bodyPr anchor="ctr">
            <a:normAutofit/>
          </a:bodyPr>
          <a:lstStyle/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戰國之文，其源皆出於六藝，何謂也？曰：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道體無所不該，六藝足以盡之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。諸子之為書，其持之有故而言之成理者，必有得於道體之一端，而後乃能恣肆其說，以成一家之言也。所謂一端者，無非六藝之所該，故推之而皆得其所本；非謂諸子果能服六藝之教，而出辭必衷於是也。</a:t>
            </a: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書教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詩教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禮教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7679382" y="3212976"/>
            <a:ext cx="4235274" cy="1077218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+mn-ea"/>
              </a:rPr>
              <a:t>戰國時代諸子百家思想、文章皆源於六經。</a:t>
            </a:r>
          </a:p>
        </p:txBody>
      </p:sp>
    </p:spTree>
    <p:extLst>
      <p:ext uri="{BB962C8B-B14F-4D97-AF65-F5344CB8AC3E}">
        <p14:creationId xmlns:p14="http://schemas.microsoft.com/office/powerpoint/2010/main" val="27701944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4566" y="980728"/>
            <a:ext cx="6912768" cy="5616624"/>
          </a:xfrm>
        </p:spPr>
        <p:txBody>
          <a:bodyPr anchor="ctr">
            <a:normAutofit/>
          </a:bodyPr>
          <a:lstStyle/>
          <a:p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老子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說本陰陽，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莊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列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寓言假象，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易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教也。鄒衍侈言天地，關尹推衍五行，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書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教也。管、商法制，義存政典，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禮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教也。申、韓刑名，旨歸賞罰，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春秋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教也。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書教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詩教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禮教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23415"/>
              </p:ext>
            </p:extLst>
          </p:nvPr>
        </p:nvGraphicFramePr>
        <p:xfrm>
          <a:off x="7679382" y="836712"/>
          <a:ext cx="4248472" cy="5832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524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/>
                        <a:t>戰國之文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/>
                        <a:t>六藝之源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6850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800" dirty="0"/>
                        <a:t>老子、莊子、列子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/>
                        <a:t>《</a:t>
                      </a:r>
                      <a:r>
                        <a:rPr lang="zh-TW" altLang="en-US" sz="2800" dirty="0"/>
                        <a:t>易</a:t>
                      </a:r>
                      <a:r>
                        <a:rPr lang="en-US" altLang="zh-TW" sz="2800" dirty="0"/>
                        <a:t>》</a:t>
                      </a:r>
                      <a:endParaRPr lang="zh-TW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68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/>
                        <a:t>鄒衍、關尹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/>
                        <a:t>《</a:t>
                      </a:r>
                      <a:r>
                        <a:rPr lang="zh-TW" altLang="en-US" sz="2800" dirty="0"/>
                        <a:t>書</a:t>
                      </a:r>
                      <a:r>
                        <a:rPr lang="en-US" altLang="zh-TW" sz="2800" dirty="0"/>
                        <a:t>》</a:t>
                      </a:r>
                      <a:endParaRPr lang="zh-TW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68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/>
                        <a:t>管仲、商鞅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/>
                        <a:t>《</a:t>
                      </a:r>
                      <a:r>
                        <a:rPr lang="zh-TW" altLang="en-US" sz="2800" dirty="0"/>
                        <a:t>禮</a:t>
                      </a:r>
                      <a:r>
                        <a:rPr lang="en-US" altLang="zh-TW" sz="2800" dirty="0"/>
                        <a:t>》</a:t>
                      </a:r>
                      <a:endParaRPr lang="zh-TW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68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/>
                        <a:t>申不害、</a:t>
                      </a:r>
                      <a:endParaRPr lang="en-US" altLang="zh-TW" sz="2800" dirty="0"/>
                    </a:p>
                    <a:p>
                      <a:pPr algn="ctr"/>
                      <a:r>
                        <a:rPr lang="zh-TW" altLang="en-US" sz="2800" dirty="0"/>
                        <a:t>韓非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/>
                        <a:t>《</a:t>
                      </a:r>
                      <a:r>
                        <a:rPr lang="zh-TW" altLang="en-US" sz="2800" dirty="0"/>
                        <a:t>春秋</a:t>
                      </a:r>
                      <a:r>
                        <a:rPr lang="en-US" altLang="zh-TW" sz="2800" dirty="0"/>
                        <a:t>》</a:t>
                      </a:r>
                      <a:endParaRPr lang="zh-TW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9604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4566" y="980728"/>
            <a:ext cx="6912768" cy="5616624"/>
          </a:xfrm>
        </p:spPr>
        <p:txBody>
          <a:bodyPr anchor="ctr"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戰國之文，既源於六藝，又謂多出於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詩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教，何謂也？曰：戰國者，縱橫之世也。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縱橫之學，本於古者行人之官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孔子曰：「誦詩三百，授之以政，不達；使於四方，不能專對，雖多奚為？」是則比興之旨，諷諭之義，固行人之所肄也。縱橫者流，推而衍之，是以能委折而入情，微婉而善諷也。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書教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詩教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禮教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7679382" y="3212976"/>
            <a:ext cx="4235274" cy="1077218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+mn-ea"/>
              </a:rPr>
              <a:t>戰國時代為縱橫之世，縱橫之學則源於詩教。</a:t>
            </a:r>
          </a:p>
        </p:txBody>
      </p:sp>
    </p:spTree>
    <p:extLst>
      <p:ext uri="{BB962C8B-B14F-4D97-AF65-F5344CB8AC3E}">
        <p14:creationId xmlns:p14="http://schemas.microsoft.com/office/powerpoint/2010/main" val="17003890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4566" y="980728"/>
            <a:ext cx="6912768" cy="5616624"/>
          </a:xfrm>
        </p:spPr>
        <p:txBody>
          <a:bodyPr anchor="ctr"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後世之文其體皆備於戰國，何謂也？曰：子史衰而文集之體盛；著作衰而辭章之學興。文集者，辭章不專家，而萃聚文墨，以為蛇龍之菹也。後賢承而不廢者，江河導而其勢不容復遏也。經學不專家，而文集有經義；史學不專家，而文集有傳記；立言不專家，而文集有論辨。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後世之文集，舍經義與傳記論辨之三體，其餘莫非辭章之屬也。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而辭章實備於戰國，承其流而代變其體制焉。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書教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詩教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禮教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7823398" y="3232809"/>
            <a:ext cx="3888432" cy="1077218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+mn-ea"/>
              </a:rPr>
              <a:t>說明後世文體皆備於戰國。</a:t>
            </a:r>
          </a:p>
        </p:txBody>
      </p:sp>
    </p:spTree>
    <p:extLst>
      <p:ext uri="{BB962C8B-B14F-4D97-AF65-F5344CB8AC3E}">
        <p14:creationId xmlns:p14="http://schemas.microsoft.com/office/powerpoint/2010/main" val="5153120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4566" y="980728"/>
            <a:ext cx="6912768" cy="5616624"/>
          </a:xfrm>
        </p:spPr>
        <p:txBody>
          <a:bodyPr anchor="ctr"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世之盛也，典章存於官守，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禮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之質也；情誌和於聲詩，樂之文也。迨其衰也，典章散，而諸子以術鳴。故專門治術，皆為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官禮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之變也。情誌蕩，而處士以橫議，故百家馳說，皆為聲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詩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之變也。戰國之文章，先王禮樂之變也。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後世專門子術之書絕而文集繁，雖有醇駁高下之不同，其究不過自抒其情誌。故曰：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後世之文體，皆備於戰國，而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詩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教於斯可謂極廣也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書教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詩教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禮教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7823398" y="3232809"/>
            <a:ext cx="3888432" cy="1077218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+mn-ea"/>
              </a:rPr>
              <a:t>言</a:t>
            </a:r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詩</a:t>
            </a:r>
            <a:r>
              <a:rPr lang="en-US" altLang="zh-TW" sz="3200" dirty="0">
                <a:latin typeface="+mn-ea"/>
              </a:rPr>
              <a:t>》</a:t>
            </a:r>
            <a:r>
              <a:rPr lang="zh-TW" altLang="en-US" sz="3200" dirty="0">
                <a:latin typeface="+mn-ea"/>
              </a:rPr>
              <a:t>教之廣泛，戰國尤盛。</a:t>
            </a:r>
          </a:p>
        </p:txBody>
      </p:sp>
    </p:spTree>
    <p:extLst>
      <p:ext uri="{BB962C8B-B14F-4D97-AF65-F5344CB8AC3E}">
        <p14:creationId xmlns:p14="http://schemas.microsoft.com/office/powerpoint/2010/main" val="17161688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zh-TW" altLang="en-US" sz="4400" b="1" dirty="0">
                <a:latin typeface="新細明體"/>
                <a:ea typeface="新細明體"/>
              </a:rPr>
              <a:t>禮學的鑑往知來</a:t>
            </a:r>
            <a:endParaRPr lang="en-US" altLang="zh-TW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僅一篇，未收入最早的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文史通義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中，錢穆認為此篇應作於乾隆五十三年（西元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1788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年）。</a:t>
            </a:r>
            <a:endParaRPr lang="en-US" altLang="zh-TW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*《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文史通義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創作於乾隆三十六年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西元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1771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3862958" y="476672"/>
            <a:ext cx="4078983" cy="108012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zh-TW" sz="6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〈</a:t>
            </a:r>
            <a:r>
              <a:rPr lang="zh-TW" altLang="en-US" sz="6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禮教</a:t>
            </a:r>
            <a:r>
              <a:rPr lang="en-US" altLang="zh-TW" sz="6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〉</a:t>
            </a:r>
            <a:endParaRPr lang="zh-TW" altLang="en-US" sz="6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6050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8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3298875"/>
              </p:ext>
            </p:extLst>
          </p:nvPr>
        </p:nvGraphicFramePr>
        <p:xfrm>
          <a:off x="279841" y="828532"/>
          <a:ext cx="11720021" cy="5768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6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86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351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40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年份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年紀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事件內容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40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乾隆三十三年</a:t>
                      </a: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(1768)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31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父親在應城縣去世，聞訃竟窮得不能奔喪</a:t>
                      </a:r>
                    </a:p>
                  </a:txBody>
                  <a:tcPr marL="91428" marR="9142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02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乾隆四十二年</a:t>
                      </a: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(1777)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40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主講定州定武書院，永清知縣周震榮請他主修永清縣志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中舉人</a:t>
                      </a:r>
                    </a:p>
                  </a:txBody>
                  <a:tcPr marL="91428" marR="9142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82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乾隆四十四年</a:t>
                      </a:r>
                      <a:r>
                        <a:rPr lang="en-US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(1778)</a:t>
                      </a:r>
                      <a:endParaRPr lang="zh-TW" sz="24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41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成進士</a:t>
                      </a: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</a:t>
                      </a: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一輩子沒做官</a:t>
                      </a: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)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沈業富惋惜實齋遭遇，請他到家教子弟，讓他專心完成校讎工作</a:t>
                      </a:r>
                    </a:p>
                  </a:txBody>
                  <a:tcPr marL="91428" marR="9142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40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乾隆四十七年</a:t>
                      </a: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(1781)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44</a:t>
                      </a:r>
                      <a:endParaRPr lang="zh-TW" sz="24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主講永平敬勝書院</a:t>
                      </a:r>
                    </a:p>
                  </a:txBody>
                  <a:tcPr marL="91428" marR="9142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40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嘉慶元年</a:t>
                      </a: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  (1796)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59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為解決生活困境，補修史籍考</a:t>
                      </a:r>
                    </a:p>
                  </a:txBody>
                  <a:tcPr marL="91428" marR="91428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40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嘉慶六年</a:t>
                      </a:r>
                      <a:r>
                        <a:rPr lang="en-US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  (1801)</a:t>
                      </a:r>
                      <a:endParaRPr lang="zh-TW" sz="24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64</a:t>
                      </a:r>
                      <a:endParaRPr lang="zh-TW" sz="24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91428" marR="91428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逝世</a:t>
                      </a:r>
                    </a:p>
                  </a:txBody>
                  <a:tcPr marL="91428" marR="91428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59822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50590" y="1124744"/>
            <a:ext cx="6768752" cy="5472608"/>
          </a:xfrm>
        </p:spPr>
        <p:txBody>
          <a:bodyPr anchor="ctr">
            <a:noAutofit/>
          </a:bodyPr>
          <a:lstStyle/>
          <a:p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易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曰：「知以藏往，神以知來。」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夫名物制度，繁文縟節，考訂精詳，記誦博洽，此藏往之學也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。好學敏求，心知其意，神明變化，開發前蘊，此知來之學也。可以藏往而不可以知來，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治禮之盡於五端</a:t>
            </a:r>
            <a:r>
              <a:rPr lang="zh-TW" altLang="en-US" dirty="0">
                <a:latin typeface="+mn-ea"/>
              </a:rPr>
              <a:t>（溯源流也、明類例也、綜名數也、考異同也、搜疑逸）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也。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推其所治之禮，而折中後世之制度，斷以今之所宜，則經濟人倫，皆從此出，其為知來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，功莫大也。</a:t>
            </a: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書教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詩教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禮教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7795559" y="2708920"/>
            <a:ext cx="3888432" cy="2554545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latin typeface="+mn-ea"/>
              </a:rPr>
              <a:t>《</a:t>
            </a:r>
            <a:r>
              <a:rPr lang="zh-TW" altLang="en-US" sz="3200" dirty="0">
                <a:latin typeface="+mn-ea"/>
              </a:rPr>
              <a:t>禮</a:t>
            </a:r>
            <a:r>
              <a:rPr lang="en-US" altLang="zh-TW" sz="3200" dirty="0">
                <a:latin typeface="+mn-ea"/>
              </a:rPr>
              <a:t>》</a:t>
            </a:r>
            <a:r>
              <a:rPr lang="zh-TW" altLang="en-US" sz="3200" dirty="0">
                <a:latin typeface="+mn-ea"/>
              </a:rPr>
              <a:t>有許多名物制度、繁文縟節，但是後世應繼承禮的精神並再創造，而非固守實名之禮。</a:t>
            </a:r>
          </a:p>
        </p:txBody>
      </p:sp>
    </p:spTree>
    <p:extLst>
      <p:ext uri="{BB962C8B-B14F-4D97-AF65-F5344CB8AC3E}">
        <p14:creationId xmlns:p14="http://schemas.microsoft.com/office/powerpoint/2010/main" val="21013959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9800994"/>
              </p:ext>
            </p:extLst>
          </p:nvPr>
        </p:nvGraphicFramePr>
        <p:xfrm>
          <a:off x="537591" y="1844824"/>
          <a:ext cx="10971213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標題 1"/>
          <p:cNvSpPr txBox="1">
            <a:spLocks/>
          </p:cNvSpPr>
          <p:nvPr/>
        </p:nvSpPr>
        <p:spPr>
          <a:xfrm>
            <a:off x="1414686" y="476672"/>
            <a:ext cx="9217024" cy="936104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6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章學誠對後代的影響</a:t>
            </a:r>
          </a:p>
        </p:txBody>
      </p:sp>
    </p:spTree>
    <p:extLst>
      <p:ext uri="{BB962C8B-B14F-4D97-AF65-F5344CB8AC3E}">
        <p14:creationId xmlns:p14="http://schemas.microsoft.com/office/powerpoint/2010/main" val="33322505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94606" y="908720"/>
            <a:ext cx="10801200" cy="5616624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zh-TW" altLang="en-US" sz="3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</a:t>
            </a:r>
            <a:r>
              <a:rPr lang="zh-TW" altLang="en-US" sz="3600" dirty="0">
                <a:solidFill>
                  <a:srgbClr val="FF0000"/>
                </a:solidFill>
                <a:latin typeface="新細明體"/>
                <a:ea typeface="新細明體"/>
              </a:rPr>
              <a:t>「</a:t>
            </a:r>
            <a:r>
              <a:rPr lang="zh-TW" altLang="en-US" sz="3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六經皆史</a:t>
            </a:r>
            <a:r>
              <a:rPr lang="zh-TW" altLang="en-US" sz="3600" dirty="0">
                <a:solidFill>
                  <a:srgbClr val="FF0000"/>
                </a:solidFill>
                <a:latin typeface="新細明體"/>
              </a:rPr>
              <a:t>」</a:t>
            </a:r>
            <a:r>
              <a:rPr lang="zh-TW" altLang="en-US" sz="3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的發微</a:t>
            </a:r>
            <a:endParaRPr lang="en-US" altLang="zh-TW" sz="3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+mj-ea"/>
                <a:ea typeface="+mj-ea"/>
              </a:rPr>
              <a:t>「六經皆史」的觀念並非始於章學誠：</a:t>
            </a:r>
            <a:endParaRPr lang="en-US" altLang="zh-TW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zh-TW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dirty="0">
                <a:latin typeface="+mj-ea"/>
                <a:ea typeface="+mj-ea"/>
              </a:rPr>
              <a:t>王守仁－「五經皆史」（</a:t>
            </a:r>
            <a:r>
              <a:rPr lang="en-US" altLang="zh-TW" dirty="0">
                <a:latin typeface="+mj-ea"/>
                <a:ea typeface="+mj-ea"/>
              </a:rPr>
              <a:t>《</a:t>
            </a:r>
            <a:r>
              <a:rPr lang="zh-TW" altLang="en-US" dirty="0">
                <a:latin typeface="+mj-ea"/>
                <a:ea typeface="+mj-ea"/>
              </a:rPr>
              <a:t>傳習錄</a:t>
            </a:r>
            <a:r>
              <a:rPr lang="en-US" altLang="zh-TW" dirty="0">
                <a:latin typeface="+mj-ea"/>
                <a:ea typeface="+mj-ea"/>
              </a:rPr>
              <a:t>》</a:t>
            </a:r>
            <a:r>
              <a:rPr lang="zh-TW" altLang="en-US" dirty="0">
                <a:latin typeface="+mj-ea"/>
                <a:ea typeface="+mj-ea"/>
              </a:rPr>
              <a:t>）</a:t>
            </a:r>
            <a:endParaRPr lang="en-US" altLang="zh-TW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dirty="0">
                <a:latin typeface="+mj-ea"/>
                <a:ea typeface="+mj-ea"/>
              </a:rPr>
              <a:t>李　贄－「六經皆史」</a:t>
            </a:r>
            <a:endParaRPr lang="en-US" altLang="zh-TW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zh-TW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TW" altLang="en-US" dirty="0">
                <a:latin typeface="+mj-ea"/>
                <a:ea typeface="+mj-ea"/>
              </a:rPr>
              <a:t>但是要一直等到章學誠的</a:t>
            </a:r>
            <a:r>
              <a:rPr lang="en-US" altLang="zh-TW" dirty="0">
                <a:latin typeface="+mj-ea"/>
                <a:ea typeface="+mj-ea"/>
              </a:rPr>
              <a:t>《</a:t>
            </a:r>
            <a:r>
              <a:rPr lang="zh-TW" altLang="en-US" dirty="0">
                <a:latin typeface="+mj-ea"/>
                <a:ea typeface="+mj-ea"/>
              </a:rPr>
              <a:t>文史通義</a:t>
            </a:r>
            <a:r>
              <a:rPr lang="en-US" altLang="zh-TW" dirty="0">
                <a:latin typeface="+mj-ea"/>
                <a:ea typeface="+mj-ea"/>
              </a:rPr>
              <a:t>》</a:t>
            </a:r>
            <a:r>
              <a:rPr lang="zh-TW" altLang="en-US" dirty="0">
                <a:latin typeface="+mj-ea"/>
                <a:ea typeface="+mj-ea"/>
              </a:rPr>
              <a:t>才把這樣的概念真正發揮；在這個思想基礎上，章學誠打破了本來</a:t>
            </a:r>
            <a:r>
              <a:rPr lang="zh-TW" altLang="en-US" dirty="0">
                <a:latin typeface="+mj-ea"/>
              </a:rPr>
              <a:t>「六經載道」的概念，提出了「六經皆器」的理論。</a:t>
            </a:r>
            <a:endParaRPr lang="en-US" altLang="zh-TW" dirty="0">
              <a:latin typeface="+mj-ea"/>
            </a:endParaRP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-1" y="1"/>
            <a:ext cx="12190413" cy="692696"/>
          </a:xfrm>
          <a:prstGeom prst="rect">
            <a:avLst/>
          </a:prstGeom>
          <a:solidFill>
            <a:schemeClr val="accent2">
              <a:lumMod val="75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學術思想</a:t>
            </a:r>
          </a:p>
        </p:txBody>
      </p:sp>
    </p:spTree>
    <p:extLst>
      <p:ext uri="{BB962C8B-B14F-4D97-AF65-F5344CB8AC3E}">
        <p14:creationId xmlns:p14="http://schemas.microsoft.com/office/powerpoint/2010/main" val="5732907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94606" y="692697"/>
            <a:ext cx="10801200" cy="5832647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zh-TW" altLang="en-US" sz="3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二、朱、陸異同論</a:t>
            </a:r>
            <a:endParaRPr lang="en-US" altLang="zh-TW" sz="3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+mn-ea"/>
              </a:rPr>
              <a:t>在</a:t>
            </a:r>
            <a:r>
              <a:rPr lang="en-US" altLang="zh-TW" dirty="0">
                <a:latin typeface="+mn-ea"/>
              </a:rPr>
              <a:t>《</a:t>
            </a:r>
            <a:r>
              <a:rPr lang="zh-TW" altLang="en-US" dirty="0">
                <a:latin typeface="+mn-ea"/>
              </a:rPr>
              <a:t>文史通義</a:t>
            </a:r>
            <a:r>
              <a:rPr lang="en-US" altLang="zh-TW" dirty="0">
                <a:latin typeface="+mn-ea"/>
              </a:rPr>
              <a:t>》</a:t>
            </a:r>
            <a:r>
              <a:rPr lang="zh-TW" altLang="en-US" dirty="0">
                <a:latin typeface="+mn-ea"/>
              </a:rPr>
              <a:t>中有兩篇討論朱、陸異同：</a:t>
            </a:r>
            <a:endParaRPr lang="en-US" altLang="zh-TW" dirty="0">
              <a:latin typeface="+mn-ea"/>
            </a:endParaRPr>
          </a:p>
          <a:p>
            <a:pPr marL="0" indent="0">
              <a:buNone/>
            </a:pPr>
            <a:r>
              <a:rPr lang="zh-TW" altLang="en-US" dirty="0">
                <a:latin typeface="+mn-ea"/>
              </a:rPr>
              <a:t>　（一）</a:t>
            </a:r>
            <a:r>
              <a:rPr lang="en-US" altLang="zh-TW" dirty="0">
                <a:latin typeface="+mn-ea"/>
              </a:rPr>
              <a:t>〈</a:t>
            </a:r>
            <a:r>
              <a:rPr lang="zh-TW" altLang="en-US" dirty="0">
                <a:latin typeface="+mn-ea"/>
              </a:rPr>
              <a:t>浙東學術</a:t>
            </a:r>
            <a:r>
              <a:rPr lang="en-US" altLang="zh-TW" dirty="0">
                <a:latin typeface="+mn-ea"/>
              </a:rPr>
              <a:t>〉</a:t>
            </a:r>
            <a:r>
              <a:rPr lang="zh-TW" altLang="en-US" dirty="0">
                <a:latin typeface="+mn-ea"/>
              </a:rPr>
              <a:t>　　（二）</a:t>
            </a:r>
            <a:r>
              <a:rPr lang="en-US" altLang="zh-TW" dirty="0">
                <a:latin typeface="+mn-ea"/>
              </a:rPr>
              <a:t>〈</a:t>
            </a:r>
            <a:r>
              <a:rPr lang="zh-TW" altLang="en-US" dirty="0">
                <a:latin typeface="+mn-ea"/>
              </a:rPr>
              <a:t>朱、陸</a:t>
            </a:r>
            <a:r>
              <a:rPr lang="en-US" altLang="zh-TW" dirty="0">
                <a:latin typeface="+mn-ea"/>
              </a:rPr>
              <a:t>〉</a:t>
            </a:r>
          </a:p>
          <a:p>
            <a:pPr marL="0" indent="0">
              <a:buNone/>
            </a:pPr>
            <a:endParaRPr lang="en-US" altLang="zh-TW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zh-TW" dirty="0">
              <a:latin typeface="+mj-ea"/>
              <a:ea typeface="+mj-ea"/>
            </a:endParaRPr>
          </a:p>
          <a:p>
            <a:pPr marL="0" indent="0">
              <a:buNone/>
            </a:pP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-1" y="1"/>
            <a:ext cx="12190413" cy="692696"/>
          </a:xfrm>
          <a:prstGeom prst="rect">
            <a:avLst/>
          </a:prstGeom>
          <a:solidFill>
            <a:schemeClr val="accent2">
              <a:lumMod val="75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學術思想</a:t>
            </a:r>
          </a:p>
        </p:txBody>
      </p:sp>
      <p:graphicFrame>
        <p:nvGraphicFramePr>
          <p:cNvPr id="12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6844046"/>
              </p:ext>
            </p:extLst>
          </p:nvPr>
        </p:nvGraphicFramePr>
        <p:xfrm>
          <a:off x="478582" y="2645026"/>
          <a:ext cx="11030222" cy="2044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3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3298552"/>
              </p:ext>
            </p:extLst>
          </p:nvPr>
        </p:nvGraphicFramePr>
        <p:xfrm>
          <a:off x="478582" y="4645778"/>
          <a:ext cx="11030222" cy="2044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5" name="文字方塊 14"/>
          <p:cNvSpPr txBox="1"/>
          <p:nvPr/>
        </p:nvSpPr>
        <p:spPr>
          <a:xfrm>
            <a:off x="7679382" y="5157192"/>
            <a:ext cx="7200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？</a:t>
            </a:r>
          </a:p>
        </p:txBody>
      </p:sp>
      <p:sp>
        <p:nvSpPr>
          <p:cNvPr id="5" name="按鈕形 4"/>
          <p:cNvSpPr/>
          <p:nvPr/>
        </p:nvSpPr>
        <p:spPr>
          <a:xfrm>
            <a:off x="3934966" y="2600908"/>
            <a:ext cx="1398123" cy="936104"/>
          </a:xfrm>
          <a:prstGeom prst="bevel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浙西學派</a:t>
            </a:r>
          </a:p>
        </p:txBody>
      </p:sp>
      <p:sp>
        <p:nvSpPr>
          <p:cNvPr id="14" name="按鈕形 13"/>
          <p:cNvSpPr/>
          <p:nvPr/>
        </p:nvSpPr>
        <p:spPr>
          <a:xfrm>
            <a:off x="3934966" y="4724130"/>
            <a:ext cx="1444288" cy="1008112"/>
          </a:xfrm>
          <a:prstGeom prst="bevel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浙東學派</a:t>
            </a:r>
          </a:p>
        </p:txBody>
      </p:sp>
    </p:spTree>
    <p:extLst>
      <p:ext uri="{BB962C8B-B14F-4D97-AF65-F5344CB8AC3E}">
        <p14:creationId xmlns:p14="http://schemas.microsoft.com/office/powerpoint/2010/main" val="339370667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94606" y="908720"/>
            <a:ext cx="10801200" cy="56166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zh-TW" altLang="en-US" sz="3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一、擴大史學範圍</a:t>
            </a:r>
            <a:endParaRPr lang="en-US" altLang="zh-TW" sz="3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　</a:t>
            </a:r>
            <a:r>
              <a:rPr lang="zh-TW" altLang="en-US" sz="3600" dirty="0">
                <a:latin typeface="+mj-ea"/>
              </a:rPr>
              <a:t> 「六經皆史」將儒家經典皆視為古史資料。</a:t>
            </a:r>
            <a:endParaRPr lang="en-US" altLang="zh-TW" sz="3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二、明辨史書中的「著述」、「史料」與「注記」</a:t>
            </a:r>
            <a:endParaRPr lang="en-US" altLang="zh-TW" sz="3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三、提高方志在史學中的地位</a:t>
            </a:r>
            <a:endParaRPr lang="en-US" altLang="zh-TW" sz="3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-1" y="1"/>
            <a:ext cx="12190413" cy="692696"/>
          </a:xfrm>
          <a:prstGeom prst="rect">
            <a:avLst/>
          </a:prstGeom>
          <a:solidFill>
            <a:schemeClr val="tx2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史學成就</a:t>
            </a:r>
          </a:p>
        </p:txBody>
      </p:sp>
    </p:spTree>
    <p:extLst>
      <p:ext uri="{BB962C8B-B14F-4D97-AF65-F5344CB8AC3E}">
        <p14:creationId xmlns:p14="http://schemas.microsoft.com/office/powerpoint/2010/main" val="381335514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TW" altLang="en-US" sz="6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番外篇－戴震與章學誠</a:t>
            </a: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798" y="1556792"/>
            <a:ext cx="3096344" cy="4545996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01"/>
          <a:stretch/>
        </p:blipFill>
        <p:spPr>
          <a:xfrm>
            <a:off x="6849169" y="1412776"/>
            <a:ext cx="3121734" cy="5087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2976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523" y="404664"/>
            <a:ext cx="10971372" cy="6120680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一、戴震與章學誠的初次會面</a:t>
            </a:r>
            <a:endParaRPr lang="en-US" altLang="zh-TW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/>
              <a:t>時間：乾隆三十一年</a:t>
            </a:r>
            <a:r>
              <a:rPr lang="en-US" altLang="zh-TW" dirty="0"/>
              <a:t>(</a:t>
            </a:r>
            <a:r>
              <a:rPr lang="zh-TW" altLang="en-US" dirty="0"/>
              <a:t>西元</a:t>
            </a:r>
            <a:r>
              <a:rPr lang="en-US" altLang="zh-TW" dirty="0"/>
              <a:t>1766</a:t>
            </a:r>
            <a:r>
              <a:rPr lang="zh-TW" altLang="en-US" dirty="0"/>
              <a:t>年</a:t>
            </a:r>
            <a:r>
              <a:rPr lang="en-US" altLang="zh-TW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/>
              <a:t>地點：休寧館舍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/>
              <a:t>此次會面對於章學誠而言，戴震的訓詁考證之學帶給他</a:t>
            </a:r>
            <a:r>
              <a:rPr lang="zh-TW" altLang="en-US" dirty="0">
                <a:latin typeface="新細明體"/>
              </a:rPr>
              <a:t>一種</a:t>
            </a:r>
            <a:r>
              <a:rPr lang="zh-TW" altLang="en-US" dirty="0">
                <a:latin typeface="新細明體"/>
                <a:ea typeface="新細明體"/>
              </a:rPr>
              <a:t>「精神考驗</a:t>
            </a:r>
            <a:r>
              <a:rPr lang="zh-TW" altLang="en-US" dirty="0">
                <a:latin typeface="新細明體"/>
              </a:rPr>
              <a:t>」：</a:t>
            </a:r>
            <a:endParaRPr lang="en-US" altLang="zh-TW" dirty="0">
              <a:latin typeface="新細明體"/>
            </a:endParaRPr>
          </a:p>
          <a:p>
            <a:pPr marL="0" indent="0">
              <a:buNone/>
            </a:pPr>
            <a:r>
              <a:rPr lang="zh-TW" altLang="en-US" dirty="0"/>
              <a:t>　</a:t>
            </a:r>
            <a:r>
              <a:rPr lang="zh-TW" altLang="en-US" dirty="0">
                <a:latin typeface="新細明體"/>
              </a:rPr>
              <a:t>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凡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戴君所學，深通訓詁，究於名物制度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，而得其所以然，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　　將以明道也。時人方貴博雅考訂，見其訓詁名物，有合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　　時好，以謂戴之絕詣在此。</a:t>
            </a:r>
            <a:r>
              <a:rPr lang="zh-TW" altLang="en-US" dirty="0">
                <a:latin typeface="新細明體"/>
              </a:rPr>
              <a:t>」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1301612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523" y="404664"/>
            <a:ext cx="10971372" cy="612068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新細明體"/>
              </a:rPr>
              <a:t>為什麼當時章學誠會認為戴震之學對於他會是一種考驗：</a:t>
            </a:r>
            <a:endParaRPr lang="en-US" altLang="zh-TW" dirty="0">
              <a:latin typeface="新細明體"/>
            </a:endParaRPr>
          </a:p>
          <a:p>
            <a:pPr marL="0" indent="0">
              <a:buNone/>
            </a:pPr>
            <a:endParaRPr lang="en-US" altLang="zh-TW" dirty="0">
              <a:latin typeface="新細明體"/>
            </a:endParaRPr>
          </a:p>
          <a:p>
            <a:pPr marL="0" indent="0">
              <a:buNone/>
            </a:pPr>
            <a:r>
              <a:rPr lang="zh-TW" altLang="en-US" dirty="0"/>
              <a:t>　</a:t>
            </a:r>
            <a:r>
              <a:rPr lang="zh-TW" altLang="en-US" dirty="0">
                <a:latin typeface="新細明體"/>
              </a:rPr>
              <a:t>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吾讀古人文字，高明有餘，沈潛不足，故於訓詁考質，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   多所忽略，而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神解精識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，乃能窺及前人所未到處。</a:t>
            </a:r>
            <a:r>
              <a:rPr lang="zh-TW" altLang="en-US" dirty="0">
                <a:latin typeface="新細明體"/>
              </a:rPr>
              <a:t>」</a:t>
            </a:r>
            <a:endParaRPr lang="en-US" altLang="zh-TW" dirty="0">
              <a:latin typeface="新細明體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新細明體"/>
              </a:rPr>
              <a:t>　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往僕以讀書當得大意，又少年氣銳，專務涉獵，四部九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　　流，泛覽不見涯涘，好立議論，高而不切，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攻排訓話，</a:t>
            </a:r>
            <a:endParaRPr lang="en-US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　馳驚空虛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，蓋未嘗不然自喜，以為得之。</a:t>
            </a:r>
            <a:r>
              <a:rPr lang="zh-TW" altLang="en-US" dirty="0">
                <a:latin typeface="新細明體"/>
              </a:rPr>
              <a:t>」</a:t>
            </a:r>
            <a:endParaRPr lang="en-US" altLang="zh-TW" dirty="0">
              <a:latin typeface="新細明體"/>
            </a:endParaRPr>
          </a:p>
          <a:p>
            <a:pPr marL="0" indent="0">
              <a:buNone/>
            </a:pP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/>
              <a:t>這次的會面也刺激他開始反思自己的學術方向。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521790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523" y="404664"/>
            <a:ext cx="10971372" cy="6120680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二、戴震與章學誠的再逢</a:t>
            </a:r>
            <a:endParaRPr lang="en-US" altLang="zh-TW" sz="4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/>
              <a:t>時間：乾隆三十八年</a:t>
            </a:r>
            <a:r>
              <a:rPr lang="en-US" altLang="zh-TW" dirty="0"/>
              <a:t>(</a:t>
            </a:r>
            <a:r>
              <a:rPr lang="zh-TW" altLang="en-US" dirty="0"/>
              <a:t>西元</a:t>
            </a:r>
            <a:r>
              <a:rPr lang="en-US" altLang="zh-TW" dirty="0"/>
              <a:t>1773</a:t>
            </a:r>
            <a:r>
              <a:rPr lang="zh-TW" altLang="en-US" dirty="0"/>
              <a:t>年</a:t>
            </a:r>
            <a:r>
              <a:rPr lang="en-US" altLang="zh-TW" dirty="0"/>
              <a:t>)</a:t>
            </a:r>
            <a:r>
              <a:rPr lang="zh-TW" altLang="en-US" dirty="0"/>
              <a:t>　此年有兩次會面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/>
              <a:t>地點：</a:t>
            </a:r>
            <a:r>
              <a:rPr lang="en-US" altLang="zh-TW" dirty="0"/>
              <a:t>1.</a:t>
            </a:r>
            <a:r>
              <a:rPr lang="zh-TW" altLang="en-US" dirty="0"/>
              <a:t>寧波道署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　　　    </a:t>
            </a:r>
            <a:r>
              <a:rPr lang="en-US" altLang="zh-TW" dirty="0"/>
              <a:t>2.</a:t>
            </a:r>
            <a:r>
              <a:rPr lang="zh-TW" altLang="en-US" dirty="0"/>
              <a:t>杭州（吳穎芳處）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新細明體"/>
              </a:rPr>
              <a:t>第一次會面：以</a:t>
            </a:r>
            <a:r>
              <a:rPr lang="zh-TW" altLang="en-US" dirty="0">
                <a:latin typeface="新細明體"/>
                <a:ea typeface="新細明體"/>
              </a:rPr>
              <a:t>「方志」為討論重心</a:t>
            </a:r>
            <a:endParaRPr lang="en-US" altLang="zh-TW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zh-TW" altLang="en-US" dirty="0">
                <a:latin typeface="新細明體"/>
                <a:ea typeface="新細明體"/>
              </a:rPr>
              <a:t>　　戴震以為方志應注重地理沿革（考證觀點）</a:t>
            </a:r>
            <a:endParaRPr lang="en-US" altLang="zh-TW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zh-TW" altLang="en-US" dirty="0">
                <a:latin typeface="新細明體"/>
                <a:ea typeface="新細明體"/>
              </a:rPr>
              <a:t>　　章學誠：</a:t>
            </a:r>
            <a:endParaRPr lang="en-US" altLang="zh-TW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zh-TW" altLang="en-US" dirty="0">
                <a:latin typeface="新細明體"/>
                <a:ea typeface="新細明體"/>
              </a:rPr>
              <a:t>　　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戴君經術淹貫，名久著於公卿間，而不解史學</a:t>
            </a:r>
            <a:r>
              <a:rPr lang="zh-TW" altLang="en-US" dirty="0">
                <a:latin typeface="新細明體"/>
              </a:rPr>
              <a:t>」</a:t>
            </a:r>
            <a:endParaRPr lang="en-US" altLang="zh-TW" dirty="0">
              <a:latin typeface="新細明體"/>
              <a:ea typeface="新細明體"/>
            </a:endParaRPr>
          </a:p>
          <a:p>
            <a:pPr marL="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1744891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523" y="260648"/>
            <a:ext cx="10971372" cy="633670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dirty="0"/>
              <a:t>第二次會面：以</a:t>
            </a:r>
            <a:r>
              <a:rPr lang="zh-TW" altLang="en-US" dirty="0">
                <a:latin typeface="新細明體"/>
              </a:rPr>
              <a:t>鄭樵</a:t>
            </a:r>
            <a:r>
              <a:rPr lang="en-US" altLang="zh-TW" dirty="0">
                <a:latin typeface="新細明體"/>
              </a:rPr>
              <a:t>《</a:t>
            </a:r>
            <a:r>
              <a:rPr lang="zh-TW" altLang="en-US" dirty="0">
                <a:latin typeface="新細明體"/>
              </a:rPr>
              <a:t>通志</a:t>
            </a:r>
            <a:r>
              <a:rPr lang="en-US" altLang="zh-TW" dirty="0">
                <a:latin typeface="新細明體"/>
              </a:rPr>
              <a:t>》</a:t>
            </a:r>
            <a:r>
              <a:rPr lang="zh-TW" altLang="en-US" dirty="0">
                <a:latin typeface="新細明體"/>
              </a:rPr>
              <a:t>為談話中心</a:t>
            </a:r>
            <a:endParaRPr lang="en-US" altLang="zh-TW" dirty="0">
              <a:latin typeface="新細明體"/>
            </a:endParaRPr>
          </a:p>
          <a:p>
            <a:pPr marL="0" indent="0">
              <a:buNone/>
            </a:pPr>
            <a:r>
              <a:rPr lang="zh-TW" altLang="en-US" dirty="0">
                <a:latin typeface="新細明體"/>
              </a:rPr>
              <a:t>　  戴震：</a:t>
            </a:r>
            <a:endParaRPr lang="en-US" altLang="zh-TW" dirty="0">
              <a:latin typeface="新細明體"/>
            </a:endParaRPr>
          </a:p>
          <a:p>
            <a:pPr marL="0" indent="0">
              <a:buNone/>
            </a:pPr>
            <a:r>
              <a:rPr lang="zh-TW" altLang="en-US" dirty="0">
                <a:latin typeface="新細明體"/>
              </a:rPr>
              <a:t>　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蓋天文一事，樵所不知，而欲成全書，固不可闕而不載，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　　是以徒襲舊史，未能擇之精語之詳也。</a:t>
            </a:r>
            <a:r>
              <a:rPr lang="zh-TW" altLang="en-US" dirty="0">
                <a:latin typeface="新細明體"/>
              </a:rPr>
              <a:t>」</a:t>
            </a:r>
            <a:endParaRPr lang="en-US" altLang="zh-TW" dirty="0">
              <a:latin typeface="新細明體"/>
            </a:endParaRPr>
          </a:p>
          <a:p>
            <a:pPr marL="0" indent="0">
              <a:buNone/>
            </a:pPr>
            <a:r>
              <a:rPr lang="zh-TW" altLang="en-US" dirty="0">
                <a:latin typeface="新細明體"/>
              </a:rPr>
              <a:t>　　</a:t>
            </a:r>
            <a:endParaRPr lang="en-US" altLang="zh-TW" dirty="0">
              <a:latin typeface="新細明體"/>
            </a:endParaRPr>
          </a:p>
          <a:p>
            <a:pPr marL="0" indent="0">
              <a:buNone/>
            </a:pPr>
            <a:r>
              <a:rPr lang="zh-TW" altLang="en-US" dirty="0">
                <a:latin typeface="新細明體"/>
              </a:rPr>
              <a:t>　 章學誠頗不以為然：</a:t>
            </a:r>
            <a:endParaRPr lang="en-US" altLang="zh-TW" dirty="0">
              <a:latin typeface="新細明體"/>
            </a:endParaRPr>
          </a:p>
          <a:p>
            <a:pPr marL="0" indent="0">
              <a:buNone/>
            </a:pPr>
            <a:r>
              <a:rPr lang="zh-TW" altLang="en-US" dirty="0">
                <a:latin typeface="新細明體"/>
              </a:rPr>
              <a:t>　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癸巳在杭州，聞戴徵君震與吳處士穎芳談次，痛詆鄭君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通志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其言絕可怪笑，以為不足深辨，置弗論也。其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　　後學者，頗有訾謷。因假某君敘說，辨明著述源流。自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　　謂習俗浮議，頗有摧陷廓清之功。</a:t>
            </a:r>
            <a:r>
              <a:rPr lang="zh-TW" altLang="en-US" dirty="0">
                <a:latin typeface="新細明體"/>
              </a:rPr>
              <a:t>」</a:t>
            </a:r>
            <a:endParaRPr lang="en-US" altLang="zh-TW" dirty="0">
              <a:latin typeface="新細明體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新細明體"/>
              </a:rPr>
              <a:t>兩次見面都不歡而散（章學誠的史學概念已確立）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27550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09522" y="1600203"/>
            <a:ext cx="11030300" cy="5069157"/>
          </a:xfrm>
        </p:spPr>
        <p:txBody>
          <a:bodyPr anchor="ctr">
            <a:normAutofit fontScale="92500" lnSpcReduction="10000"/>
          </a:bodyPr>
          <a:lstStyle/>
          <a:p>
            <a:r>
              <a:rPr lang="zh-TW" altLang="zh-TW" dirty="0"/>
              <a:t>六經皆史也。古人不著書，古人未嘗離事而言理，六經皆先王之</a:t>
            </a:r>
            <a:r>
              <a:rPr lang="zh-TW" altLang="en-US" dirty="0"/>
              <a:t>政</a:t>
            </a:r>
            <a:r>
              <a:rPr lang="zh-TW" altLang="zh-TW" dirty="0"/>
              <a:t>典也。</a:t>
            </a:r>
            <a:r>
              <a:rPr lang="en-US" altLang="zh-TW" dirty="0"/>
              <a:t>(</a:t>
            </a:r>
            <a:r>
              <a:rPr lang="zh-TW" altLang="zh-TW" dirty="0"/>
              <a:t>〈易教上〉</a:t>
            </a:r>
            <a:r>
              <a:rPr lang="en-US" altLang="zh-TW" dirty="0"/>
              <a:t>)</a:t>
            </a:r>
          </a:p>
          <a:p>
            <a:r>
              <a:rPr lang="zh-TW" altLang="zh-TW" dirty="0"/>
              <a:t>今之所謂經，其強半皆古人之所謂傳也。古之所謂經，乃三代盛時典章法度見於政教行事之實，而非聖人有意作為文字以傳後世也。</a:t>
            </a:r>
            <a:r>
              <a:rPr lang="en-US" altLang="zh-TW" dirty="0"/>
              <a:t>(</a:t>
            </a:r>
            <a:r>
              <a:rPr lang="zh-TW" altLang="zh-TW" dirty="0"/>
              <a:t>〈經解上〉</a:t>
            </a:r>
            <a:r>
              <a:rPr lang="en-US" altLang="zh-TW" dirty="0"/>
              <a:t>)</a:t>
            </a:r>
          </a:p>
          <a:p>
            <a:r>
              <a:rPr lang="zh-TW" altLang="zh-TW" dirty="0"/>
              <a:t>事變之出於後者，六經不能言。</a:t>
            </a:r>
            <a:r>
              <a:rPr lang="en-US" altLang="zh-TW" dirty="0"/>
              <a:t>(</a:t>
            </a:r>
            <a:r>
              <a:rPr lang="zh-TW" altLang="zh-TW" dirty="0"/>
              <a:t>〈原道下〉</a:t>
            </a:r>
            <a:r>
              <a:rPr lang="en-US" altLang="zh-TW" dirty="0"/>
              <a:t>)</a:t>
            </a:r>
          </a:p>
          <a:p>
            <a:r>
              <a:rPr lang="zh-TW" altLang="zh-TW" dirty="0"/>
              <a:t>亦時會使然，非周公之聖智使之然也</a:t>
            </a:r>
            <a:r>
              <a:rPr lang="en-US" altLang="zh-TW" dirty="0"/>
              <a:t>(</a:t>
            </a:r>
            <a:r>
              <a:rPr lang="zh-TW" altLang="zh-TW" dirty="0"/>
              <a:t>〈原道上〉</a:t>
            </a:r>
            <a:r>
              <a:rPr lang="en-US" altLang="zh-TW" dirty="0"/>
              <a:t>)</a:t>
            </a:r>
          </a:p>
          <a:p>
            <a:r>
              <a:rPr lang="zh-TW" altLang="zh-TW" dirty="0"/>
              <a:t>故道者，非聖人智力之所能為，皆其事勢自然，漸形漸著，不得已而出之，故曰『天』也。</a:t>
            </a:r>
            <a:r>
              <a:rPr lang="en-US" altLang="zh-TW" dirty="0"/>
              <a:t>(</a:t>
            </a:r>
            <a:r>
              <a:rPr lang="zh-TW" altLang="zh-TW" dirty="0"/>
              <a:t>〈原道上〉</a:t>
            </a:r>
            <a:r>
              <a:rPr lang="en-US" altLang="zh-TW" dirty="0"/>
              <a:t>)</a:t>
            </a:r>
          </a:p>
          <a:p>
            <a:r>
              <a:rPr lang="zh-TW" altLang="zh-TW" dirty="0"/>
              <a:t>道者，萬事萬物之所以然。</a:t>
            </a:r>
            <a:r>
              <a:rPr lang="en-US" altLang="zh-TW" dirty="0"/>
              <a:t>(</a:t>
            </a:r>
            <a:r>
              <a:rPr lang="zh-TW" altLang="zh-TW" dirty="0"/>
              <a:t>〈原道上〉</a:t>
            </a:r>
            <a:r>
              <a:rPr lang="en-US" altLang="zh-TW" dirty="0"/>
              <a:t>)</a:t>
            </a:r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478582" y="618130"/>
            <a:ext cx="10971372" cy="1143000"/>
          </a:xfrm>
        </p:spPr>
        <p:txBody>
          <a:bodyPr/>
          <a:lstStyle/>
          <a:p>
            <a:r>
              <a:rPr lang="zh-TW" altLang="zh-TW" b="1" dirty="0"/>
              <a:t>六經皆史</a:t>
            </a:r>
            <a:r>
              <a:rPr lang="zh-TW" altLang="en-US" b="1" dirty="0"/>
              <a:t>概述</a:t>
            </a:r>
          </a:p>
        </p:txBody>
      </p:sp>
    </p:spTree>
    <p:extLst>
      <p:ext uri="{BB962C8B-B14F-4D97-AF65-F5344CB8AC3E}">
        <p14:creationId xmlns:p14="http://schemas.microsoft.com/office/powerpoint/2010/main" val="69794115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523" y="404664"/>
            <a:ext cx="10971372" cy="6120680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三、章學誠對戴震的評價</a:t>
            </a:r>
            <a:endParaRPr lang="en-US" altLang="zh-TW" sz="4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新細明體"/>
                <a:ea typeface="新細明體"/>
              </a:rPr>
              <a:t>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戴君學問，深見古人大體，不愧一代鉅儒，而心術未醇，頗為近日學者之患，故余作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朱陸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篇正之。</a:t>
            </a:r>
            <a:r>
              <a:rPr lang="zh-TW" altLang="en-US" dirty="0">
                <a:latin typeface="新細明體"/>
                <a:ea typeface="新細明體"/>
              </a:rPr>
              <a:t>」</a:t>
            </a:r>
            <a:endParaRPr lang="en-US" altLang="zh-TW" dirty="0">
              <a:latin typeface="新細明體"/>
              <a:ea typeface="新細明體"/>
            </a:endParaRPr>
          </a:p>
          <a:p>
            <a:pPr marL="0" indent="0" algn="r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書朱、陸後篇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</a:p>
          <a:p>
            <a:pPr marL="0" indent="0" algn="r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新細明體"/>
              </a:rPr>
              <a:t>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戴君經術淹貫，名久著於公卿間，而不解史學</a:t>
            </a:r>
            <a:r>
              <a:rPr lang="zh-TW" altLang="en-US" dirty="0">
                <a:latin typeface="+mn-ea"/>
              </a:rPr>
              <a:t>」</a:t>
            </a:r>
            <a:endParaRPr lang="en-US" altLang="zh-TW" dirty="0">
              <a:latin typeface="+mn-ea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　　　　　　　　　　－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記與戴東原論修誌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</a:p>
          <a:p>
            <a:pPr marL="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062571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523" y="404664"/>
            <a:ext cx="10971372" cy="6120680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參考書目</a:t>
            </a:r>
            <a:endParaRPr lang="en-US" altLang="zh-TW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Blip>
                <a:blip r:embed="rId4"/>
              </a:buBlip>
            </a:pPr>
            <a:endParaRPr lang="en-US" altLang="zh-TW" dirty="0"/>
          </a:p>
          <a:p>
            <a:pPr>
              <a:buBlip>
                <a:blip r:embed="rId4"/>
              </a:buBlip>
            </a:pPr>
            <a:r>
              <a:rPr lang="en-US" altLang="zh-TW" dirty="0"/>
              <a:t>《</a:t>
            </a:r>
            <a:r>
              <a:rPr lang="zh-TW" altLang="en-US" dirty="0"/>
              <a:t>文史通義校注</a:t>
            </a:r>
            <a:r>
              <a:rPr lang="en-US" altLang="zh-TW" dirty="0"/>
              <a:t>》</a:t>
            </a:r>
            <a:r>
              <a:rPr lang="zh-TW" altLang="en-US" dirty="0"/>
              <a:t>，章學誠著／葉瑛校注，中華書局</a:t>
            </a:r>
            <a:endParaRPr lang="en-US" altLang="zh-TW" dirty="0"/>
          </a:p>
          <a:p>
            <a:pPr>
              <a:buBlip>
                <a:blip r:embed="rId4"/>
              </a:buBlip>
            </a:pPr>
            <a:r>
              <a:rPr lang="en-US" altLang="zh-TW" dirty="0"/>
              <a:t>《</a:t>
            </a:r>
            <a:r>
              <a:rPr lang="zh-TW" altLang="en-US" dirty="0"/>
              <a:t>論戴震與章學誠</a:t>
            </a:r>
            <a:r>
              <a:rPr lang="en-US" altLang="zh-TW" dirty="0"/>
              <a:t>》</a:t>
            </a:r>
            <a:r>
              <a:rPr lang="zh-TW" altLang="en-US" dirty="0"/>
              <a:t>，余英時，東大圖書公司</a:t>
            </a:r>
            <a:endParaRPr lang="en-US" altLang="zh-TW" dirty="0"/>
          </a:p>
          <a:p>
            <a:pPr>
              <a:buBlip>
                <a:blip r:embed="rId4"/>
              </a:buBlip>
            </a:pPr>
            <a:r>
              <a:rPr lang="en-US" altLang="zh-TW" dirty="0"/>
              <a:t>《</a:t>
            </a:r>
            <a:r>
              <a:rPr lang="zh-TW" altLang="en-US" dirty="0"/>
              <a:t>章學誠的歷史文化哲學</a:t>
            </a:r>
            <a:r>
              <a:rPr lang="en-US" altLang="zh-TW" dirty="0"/>
              <a:t>》</a:t>
            </a:r>
            <a:r>
              <a:rPr lang="zh-TW" altLang="en-US" dirty="0"/>
              <a:t>，朱敬武，文津出版社</a:t>
            </a:r>
            <a:endParaRPr lang="en-US" altLang="zh-TW" dirty="0"/>
          </a:p>
          <a:p>
            <a:pPr>
              <a:buBlip>
                <a:blip r:embed="rId4"/>
              </a:buBlip>
            </a:pPr>
            <a:r>
              <a:rPr lang="en-US" altLang="zh-TW" dirty="0"/>
              <a:t>《</a:t>
            </a:r>
            <a:r>
              <a:rPr lang="zh-TW" altLang="en-US" dirty="0"/>
              <a:t>中國近三百年學術史</a:t>
            </a:r>
            <a:r>
              <a:rPr lang="en-US" altLang="zh-TW" dirty="0"/>
              <a:t>》</a:t>
            </a:r>
            <a:r>
              <a:rPr lang="zh-TW" altLang="en-US" dirty="0"/>
              <a:t>，梁啟超，華正書局</a:t>
            </a:r>
            <a:endParaRPr lang="en-US" altLang="zh-TW" dirty="0"/>
          </a:p>
          <a:p>
            <a:pPr>
              <a:buBlip>
                <a:blip r:embed="rId4"/>
              </a:buBlip>
            </a:pPr>
            <a:r>
              <a:rPr lang="en-US" altLang="zh-TW" dirty="0"/>
              <a:t>《</a:t>
            </a:r>
            <a:r>
              <a:rPr lang="zh-TW" altLang="en-US" dirty="0"/>
              <a:t>章學誠的生平與思想</a:t>
            </a:r>
            <a:r>
              <a:rPr lang="en-US" altLang="zh-TW" dirty="0"/>
              <a:t>》</a:t>
            </a:r>
            <a:r>
              <a:rPr lang="zh-TW" altLang="en-US" dirty="0"/>
              <a:t>，倪德衛，唐山書局</a:t>
            </a:r>
            <a:endParaRPr lang="en-US" altLang="zh-TW" dirty="0"/>
          </a:p>
          <a:p>
            <a:pPr>
              <a:buBlip>
                <a:blip r:embed="rId4"/>
              </a:buBlip>
            </a:pPr>
            <a:r>
              <a:rPr lang="en-US" altLang="zh-TW" dirty="0"/>
              <a:t>《</a:t>
            </a:r>
            <a:r>
              <a:rPr lang="zh-TW" altLang="en-US" dirty="0"/>
              <a:t>史筆與文心</a:t>
            </a:r>
            <a:r>
              <a:rPr lang="en-US" altLang="zh-TW" dirty="0"/>
              <a:t>--</a:t>
            </a:r>
            <a:r>
              <a:rPr lang="zh-TW" altLang="en-US" dirty="0"/>
              <a:t>文史通義</a:t>
            </a:r>
            <a:r>
              <a:rPr lang="en-US" altLang="zh-TW" dirty="0"/>
              <a:t>》</a:t>
            </a:r>
            <a:r>
              <a:rPr lang="zh-TW" altLang="en-US" dirty="0"/>
              <a:t>，喬衍琯編撰，時報文化</a:t>
            </a:r>
            <a:endParaRPr lang="en-US" altLang="zh-TW" dirty="0"/>
          </a:p>
          <a:p>
            <a:pPr>
              <a:buBlip>
                <a:blip r:embed="rId4"/>
              </a:buBlip>
            </a:pPr>
            <a:r>
              <a:rPr lang="en-US" altLang="zh-TW" dirty="0"/>
              <a:t>《</a:t>
            </a:r>
            <a:r>
              <a:rPr lang="zh-TW" altLang="en-US" dirty="0"/>
              <a:t>清儒學記</a:t>
            </a:r>
            <a:r>
              <a:rPr lang="en-US" altLang="zh-TW" dirty="0"/>
              <a:t>》</a:t>
            </a:r>
            <a:r>
              <a:rPr lang="zh-TW" altLang="en-US" dirty="0"/>
              <a:t>，張舜徽，華中師範大學</a:t>
            </a:r>
            <a:endParaRPr lang="en-US" altLang="zh-TW" dirty="0"/>
          </a:p>
          <a:p>
            <a:pPr>
              <a:buBlip>
                <a:blip r:embed="rId4"/>
              </a:buBlip>
            </a:pPr>
            <a:r>
              <a:rPr lang="en-US" altLang="zh-TW" dirty="0"/>
              <a:t>《</a:t>
            </a:r>
            <a:r>
              <a:rPr lang="zh-TW" altLang="en-US" dirty="0"/>
              <a:t>章學誠史學思想探微</a:t>
            </a:r>
            <a:r>
              <a:rPr lang="en-US" altLang="zh-TW" dirty="0"/>
              <a:t>》</a:t>
            </a:r>
            <a:r>
              <a:rPr lang="zh-TW" altLang="en-US" dirty="0"/>
              <a:t>，楊志遠，花木蘭文化</a:t>
            </a:r>
            <a:endParaRPr lang="en-US" altLang="zh-TW" dirty="0"/>
          </a:p>
          <a:p>
            <a:pPr>
              <a:buBlip>
                <a:blip r:embed="rId4"/>
              </a:buBlip>
            </a:pPr>
            <a:endParaRPr lang="en-US" altLang="zh-TW" dirty="0"/>
          </a:p>
          <a:p>
            <a:pPr>
              <a:buBlip>
                <a:blip r:embed="rId4"/>
              </a:buBlip>
            </a:pPr>
            <a:endParaRPr lang="en-US" altLang="zh-TW" dirty="0"/>
          </a:p>
          <a:p>
            <a:pPr>
              <a:buBlip>
                <a:blip r:embed="rId4"/>
              </a:buBlip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67261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9" name="內容版面配置區 2"/>
          <p:cNvSpPr>
            <a:spLocks noGrp="1"/>
          </p:cNvSpPr>
          <p:nvPr>
            <p:ph idx="1"/>
          </p:nvPr>
        </p:nvSpPr>
        <p:spPr>
          <a:xfrm>
            <a:off x="442578" y="836712"/>
            <a:ext cx="11305256" cy="5879617"/>
          </a:xfrm>
        </p:spPr>
        <p:txBody>
          <a:bodyPr anchor="ctr">
            <a:normAutofit fontScale="92500" lnSpcReduction="10000"/>
          </a:bodyPr>
          <a:lstStyle/>
          <a:p>
            <a:r>
              <a:rPr lang="zh-TW" altLang="zh-TW" dirty="0"/>
              <a:t>「道不離器猶影不離形。」</a:t>
            </a:r>
            <a:r>
              <a:rPr lang="en-US" altLang="zh-TW" dirty="0"/>
              <a:t>(</a:t>
            </a:r>
            <a:r>
              <a:rPr lang="zh-TW" altLang="zh-TW" dirty="0"/>
              <a:t>〈原道中</a:t>
            </a:r>
            <a:r>
              <a:rPr lang="en-US" altLang="zh-TW" dirty="0"/>
              <a:t>)</a:t>
            </a:r>
          </a:p>
          <a:p>
            <a:r>
              <a:rPr lang="zh-TW" altLang="zh-TW" dirty="0"/>
              <a:t>「道寓於器」</a:t>
            </a:r>
            <a:r>
              <a:rPr lang="en-US" altLang="zh-TW" dirty="0"/>
              <a:t>(</a:t>
            </a:r>
            <a:r>
              <a:rPr lang="zh-TW" altLang="zh-TW" dirty="0"/>
              <a:t>〈原道下〉</a:t>
            </a:r>
            <a:r>
              <a:rPr lang="en-US" altLang="zh-TW" dirty="0"/>
              <a:t>)</a:t>
            </a:r>
          </a:p>
          <a:p>
            <a:r>
              <a:rPr lang="zh-TW" altLang="zh-TW" dirty="0"/>
              <a:t>提出了「即器以明道」，</a:t>
            </a:r>
            <a:endParaRPr lang="en-US" altLang="zh-TW" dirty="0"/>
          </a:p>
          <a:p>
            <a:r>
              <a:rPr lang="zh-TW" altLang="zh-TW" dirty="0"/>
              <a:t>「學也者，效法之謂也。……蓋言學於形下之器，而自達於形上之道也。」</a:t>
            </a:r>
            <a:r>
              <a:rPr lang="en-US" altLang="zh-TW" dirty="0"/>
              <a:t>(</a:t>
            </a:r>
            <a:r>
              <a:rPr lang="zh-TW" altLang="zh-TW" dirty="0"/>
              <a:t>〈原學上〉</a:t>
            </a:r>
            <a:r>
              <a:rPr lang="en-US" altLang="zh-TW" dirty="0"/>
              <a:t>)</a:t>
            </a:r>
          </a:p>
          <a:p>
            <a:r>
              <a:rPr lang="zh-TW" altLang="zh-TW" dirty="0"/>
              <a:t> 「效法者必見於行事。」</a:t>
            </a:r>
            <a:r>
              <a:rPr lang="en-US" altLang="zh-TW" dirty="0"/>
              <a:t>(〈</a:t>
            </a:r>
            <a:r>
              <a:rPr lang="zh-TW" altLang="en-US" dirty="0"/>
              <a:t>原學上</a:t>
            </a:r>
            <a:r>
              <a:rPr lang="en-US" altLang="zh-TW" dirty="0"/>
              <a:t>〉)</a:t>
            </a:r>
          </a:p>
          <a:p>
            <a:r>
              <a:rPr lang="zh-TW" altLang="zh-TW" dirty="0"/>
              <a:t>「必習於世而後可以言學。」</a:t>
            </a:r>
            <a:r>
              <a:rPr lang="en-US" altLang="zh-TW" dirty="0"/>
              <a:t>(</a:t>
            </a:r>
            <a:r>
              <a:rPr lang="zh-TW" altLang="zh-TW" dirty="0"/>
              <a:t>〈原學中〉</a:t>
            </a:r>
            <a:r>
              <a:rPr lang="en-US" altLang="zh-TW" dirty="0"/>
              <a:t>)</a:t>
            </a:r>
          </a:p>
          <a:p>
            <a:endParaRPr lang="en-US" altLang="zh-TW" dirty="0"/>
          </a:p>
          <a:p>
            <a:pPr marL="0" indent="0">
              <a:buNone/>
            </a:pPr>
            <a:r>
              <a:rPr lang="zh-TW" altLang="zh-TW" b="1" dirty="0"/>
              <a:t>總而言之，他認為六經沒有代表「道」的理由。聖人並不是因為他的智慧而聖，而是時代的塑造而成。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→缺點是太武斷</a:t>
            </a:r>
            <a:endParaRPr lang="en-US" altLang="zh-TW" dirty="0"/>
          </a:p>
          <a:p>
            <a:pPr marL="0" indent="0">
              <a:buNone/>
            </a:pPr>
            <a:r>
              <a:rPr lang="zh-TW" altLang="zh-TW" b="1" dirty="0"/>
              <a:t>注意時代的變遷性，這點是正確的</a:t>
            </a:r>
            <a:r>
              <a:rPr lang="zh-TW" altLang="en-US" b="1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69794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>
          <a:xfrm>
            <a:off x="609520" y="2132857"/>
            <a:ext cx="10971372" cy="381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zh-TW" dirty="0"/>
              <a:t>六經只是古代在政治切實際作為上所遺下的一些東西，並不是幾部空言義理的書。我們也可以改說：六經都是「官書」。也可說：六經都是當時衙門裏的檔案。或說是當時各衙門官吏的必讀書。這幾句話，也就是</a:t>
            </a:r>
            <a:r>
              <a:rPr lang="en-US" altLang="zh-TW" dirty="0"/>
              <a:t>《</a:t>
            </a:r>
            <a:r>
              <a:rPr lang="zh-TW" altLang="zh-TW" dirty="0"/>
              <a:t>漢書</a:t>
            </a:r>
            <a:r>
              <a:rPr lang="en-US" altLang="zh-TW" dirty="0"/>
              <a:t>•</a:t>
            </a:r>
            <a:r>
              <a:rPr lang="zh-TW" altLang="zh-TW" dirty="0"/>
              <a:t>藝文志</a:t>
            </a:r>
            <a:r>
              <a:rPr lang="en-US" altLang="zh-TW" dirty="0"/>
              <a:t>》</a:t>
            </a:r>
            <a:r>
              <a:rPr lang="zh-TW" altLang="zh-TW" dirty="0"/>
              <a:t>所謂的「王官之學」。</a:t>
            </a:r>
            <a:r>
              <a:rPr lang="en-US" altLang="zh-TW" dirty="0"/>
              <a:t>〈</a:t>
            </a:r>
            <a:r>
              <a:rPr lang="zh-TW" altLang="zh-TW" dirty="0"/>
              <a:t>六藝略</a:t>
            </a:r>
            <a:r>
              <a:rPr lang="en-US" altLang="zh-TW" dirty="0"/>
              <a:t>〉</a:t>
            </a:r>
            <a:r>
              <a:rPr lang="zh-TW" altLang="zh-TW" dirty="0"/>
              <a:t>是王官之學，也即可稱是貴族之學。這些學問，後來慢慢兒流到民間，才有諸子百家。</a:t>
            </a:r>
            <a:endParaRPr lang="zh-TW" altLang="en-US" dirty="0"/>
          </a:p>
        </p:txBody>
      </p:sp>
      <p:sp>
        <p:nvSpPr>
          <p:cNvPr id="10" name="標題 1"/>
          <p:cNvSpPr>
            <a:spLocks noGrp="1"/>
          </p:cNvSpPr>
          <p:nvPr>
            <p:ph type="title"/>
          </p:nvPr>
        </p:nvSpPr>
        <p:spPr>
          <a:xfrm>
            <a:off x="593220" y="792300"/>
            <a:ext cx="10971372" cy="1143000"/>
          </a:xfrm>
        </p:spPr>
        <p:txBody>
          <a:bodyPr/>
          <a:lstStyle/>
          <a:p>
            <a:r>
              <a:rPr lang="zh-TW" altLang="zh-TW" b="1" dirty="0"/>
              <a:t>錢穆先生闡明六經皆史的意義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2153632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09523" y="1772816"/>
            <a:ext cx="10971372" cy="4353350"/>
          </a:xfrm>
        </p:spPr>
        <p:txBody>
          <a:bodyPr anchor="ctr"/>
          <a:lstStyle/>
          <a:p>
            <a:pPr lvl="0"/>
            <a:r>
              <a:rPr lang="zh-TW" altLang="zh-TW" dirty="0"/>
              <a:t>首先要打破六經載道的見解。</a:t>
            </a:r>
          </a:p>
          <a:p>
            <a:pPr lvl="0"/>
            <a:r>
              <a:rPr lang="zh-TW" altLang="zh-TW" dirty="0"/>
              <a:t>六經中所可見者，祇是三代官師為分那一階段中道的進程，三代以後的道，則不可能向六經中尋找。</a:t>
            </a:r>
          </a:p>
          <a:p>
            <a:pPr lvl="0"/>
            <a:r>
              <a:rPr lang="zh-TW" altLang="zh-TW" dirty="0"/>
              <a:t>六經已不足盡道，而經學家從事考證訓詁復不足以通經，則去道之遠，可以想見。</a:t>
            </a:r>
          </a:p>
          <a:p>
            <a:pPr lvl="0"/>
            <a:r>
              <a:rPr lang="zh-TW" altLang="zh-TW" dirty="0"/>
              <a:t>六經既不足以盡道，遂進而有「文史不在道外」之說。</a:t>
            </a:r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609520" y="792300"/>
            <a:ext cx="10971372" cy="994122"/>
          </a:xfrm>
        </p:spPr>
        <p:txBody>
          <a:bodyPr>
            <a:normAutofit/>
          </a:bodyPr>
          <a:lstStyle/>
          <a:p>
            <a:r>
              <a:rPr lang="zh-TW" altLang="zh-TW" b="1" dirty="0"/>
              <a:t>余英時</a:t>
            </a:r>
            <a:r>
              <a:rPr lang="zh-TW" altLang="en-US" b="1" dirty="0"/>
              <a:t>詮釋</a:t>
            </a:r>
            <a:r>
              <a:rPr lang="zh-TW" altLang="zh-TW" b="1" dirty="0"/>
              <a:t>「章實齋的六經皆史說」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2153632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-1" y="0"/>
            <a:ext cx="4078983" cy="692696"/>
          </a:xfrm>
          <a:prstGeom prst="rect">
            <a:avLst/>
          </a:prstGeom>
          <a:solidFill>
            <a:srgbClr val="92D050">
              <a:alpha val="7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生平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078982" y="-1"/>
            <a:ext cx="4032448" cy="692697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六經皆史</a:t>
            </a: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111430" y="-1"/>
            <a:ext cx="4078982" cy="692697"/>
          </a:xfrm>
          <a:prstGeom prst="rect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易教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09523" y="1196752"/>
            <a:ext cx="10971372" cy="5328593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zh-TW" dirty="0"/>
              <a:t>六經只是古史，則最多只能透露一些道在古代發展的消息。至於「事變之出於後者，六經不能言」，三代以下之道，便只有求之於三代以後之史了。把「六經皆史」說的涵義推拓至極，便會得到「貴時王制度」的結論，因為時代愈近，便可以見道的最新面貌，而時王的政典也必然成為後世的「六經」。</a:t>
            </a:r>
          </a:p>
          <a:p>
            <a:r>
              <a:rPr lang="zh-TW" altLang="zh-TW" dirty="0"/>
              <a:t>對實齋而言，經學考證可說是一條走不通的路。通過方志和史籍考的編纂，他逐漸建立了「以史概經」、「以今代古」的理論根據，最後凝聚在「六經皆史」這一中心命題中。故「六經皆史」是整個清代學術史上，繼「經學即理學」以後一項最大的突破。</a:t>
            </a: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1562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</TotalTime>
  <Words>6083</Words>
  <Application>Microsoft Office PowerPoint</Application>
  <PresentationFormat>自訂</PresentationFormat>
  <Paragraphs>418</Paragraphs>
  <Slides>51</Slides>
  <Notes>51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51</vt:i4>
      </vt:variant>
    </vt:vector>
  </HeadingPairs>
  <TitlesOfParts>
    <vt:vector size="58" baseType="lpstr">
      <vt:lpstr>微軟正黑體</vt:lpstr>
      <vt:lpstr>新細明體</vt:lpstr>
      <vt:lpstr>標楷體</vt:lpstr>
      <vt:lpstr>Arial</vt:lpstr>
      <vt:lpstr>Calibri</vt:lpstr>
      <vt:lpstr>Wingdings</vt:lpstr>
      <vt:lpstr>Office 佈景主題</vt:lpstr>
      <vt:lpstr>章學誠《文史通義》 「六經皆史也」</vt:lpstr>
      <vt:lpstr>PowerPoint 簡報</vt:lpstr>
      <vt:lpstr>PowerPoint 簡報</vt:lpstr>
      <vt:lpstr>PowerPoint 簡報</vt:lpstr>
      <vt:lpstr>六經皆史概述</vt:lpstr>
      <vt:lpstr>PowerPoint 簡報</vt:lpstr>
      <vt:lpstr>錢穆先生闡明六經皆史的意義</vt:lpstr>
      <vt:lpstr>余英時詮釋「章實齋的六經皆史說」</vt:lpstr>
      <vt:lpstr>PowerPoint 簡報</vt:lpstr>
      <vt:lpstr>PowerPoint 簡報</vt:lpstr>
      <vt:lpstr>〈易教〉上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〈易教〉中　（節錄）</vt:lpstr>
      <vt:lpstr>〈易教〉下　（節錄）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番外篇－戴震與章學誠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Jolly</dc:creator>
  <cp:lastModifiedBy>貴三 賴</cp:lastModifiedBy>
  <cp:revision>104</cp:revision>
  <dcterms:created xsi:type="dcterms:W3CDTF">2016-08-07T06:55:31Z</dcterms:created>
  <dcterms:modified xsi:type="dcterms:W3CDTF">2025-09-25T16:47:18Z</dcterms:modified>
</cp:coreProperties>
</file>