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33" r:id="rId4"/>
    <p:sldId id="334" r:id="rId5"/>
    <p:sldId id="332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C3E6"/>
    <a:srgbClr val="2F5597"/>
    <a:srgbClr val="663300"/>
    <a:srgbClr val="BF9000"/>
    <a:srgbClr val="A2545D"/>
    <a:srgbClr val="AF656E"/>
    <a:srgbClr val="A9D18E"/>
    <a:srgbClr val="378161"/>
    <a:srgbClr val="B97981"/>
    <a:srgbClr val="DE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4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5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09225D-2AC5-437C-B199-B66840ED4115}" type="doc">
      <dgm:prSet loTypeId="urn:microsoft.com/office/officeart/2005/8/layout/hierarchy6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550EA2AC-C794-4804-9129-02B5CD38888A}">
      <dgm:prSet phldrT="[文字]" custT="1"/>
      <dgm:spPr/>
      <dgm:t>
        <a:bodyPr/>
        <a:lstStyle/>
        <a:p>
          <a:r>
            <a:rPr lang="zh-TW" altLang="en-US" sz="2800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中華學術</a:t>
          </a:r>
        </a:p>
      </dgm:t>
    </dgm:pt>
    <dgm:pt modelId="{4A6D7743-4F23-47C3-8255-8FBBAE49C2AE}" type="parTrans" cxnId="{BED9B68E-B387-4724-AA62-F589A0CAE9CE}">
      <dgm:prSet/>
      <dgm:spPr/>
      <dgm:t>
        <a:bodyPr/>
        <a:lstStyle/>
        <a:p>
          <a:endParaRPr lang="zh-TW" altLang="en-US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6FC06158-F787-4FCA-A2E3-2DFD8CE6565B}" type="sibTrans" cxnId="{BED9B68E-B387-4724-AA62-F589A0CAE9CE}">
      <dgm:prSet/>
      <dgm:spPr/>
      <dgm:t>
        <a:bodyPr/>
        <a:lstStyle/>
        <a:p>
          <a:endParaRPr lang="zh-TW" altLang="en-US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403DAFA5-75D5-4574-BC61-28B0F69E134D}">
      <dgm:prSet phldrT="[文字]"/>
      <dgm:spPr/>
      <dgm:t>
        <a:bodyPr/>
        <a:lstStyle/>
        <a:p>
          <a:r>
            <a:rPr lang="zh-TW" altLang="en-US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內涵</a:t>
          </a:r>
          <a:endParaRPr lang="en-US" altLang="zh-TW" dirty="0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  <a:p>
          <a:r>
            <a:rPr lang="zh-TW" altLang="en-US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（游於藝）</a:t>
          </a:r>
        </a:p>
      </dgm:t>
    </dgm:pt>
    <dgm:pt modelId="{D252C6BE-928A-4688-B803-7E8A8732207B}" type="parTrans" cxnId="{EB5FFD11-6423-4D6D-9CCB-781340D0F81D}">
      <dgm:prSet/>
      <dgm:spPr/>
      <dgm:t>
        <a:bodyPr/>
        <a:lstStyle/>
        <a:p>
          <a:endParaRPr lang="zh-TW" altLang="en-US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06794C18-E274-468E-A8E4-F0A4D410FFC3}" type="sibTrans" cxnId="{EB5FFD11-6423-4D6D-9CCB-781340D0F81D}">
      <dgm:prSet/>
      <dgm:spPr/>
      <dgm:t>
        <a:bodyPr/>
        <a:lstStyle/>
        <a:p>
          <a:endParaRPr lang="zh-TW" altLang="en-US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5660CE17-B75D-4C4E-B1F0-FDDCCDC1EF95}">
      <dgm:prSet phldrT="[文字]"/>
      <dgm:spPr/>
      <dgm:t>
        <a:bodyPr/>
        <a:lstStyle/>
        <a:p>
          <a:r>
            <a:rPr lang="zh-TW" altLang="en-US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基礎</a:t>
          </a:r>
          <a:endParaRPr lang="en-US" altLang="zh-TW" dirty="0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  <a:p>
          <a:r>
            <a:rPr lang="zh-TW" altLang="en-US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（據於德）</a:t>
          </a:r>
        </a:p>
      </dgm:t>
    </dgm:pt>
    <dgm:pt modelId="{4D9EE8C4-DEA6-4BC1-96CD-C810173CA726}" type="parTrans" cxnId="{C5FEC941-7FF3-4BB3-9268-2888745D78CF}">
      <dgm:prSet/>
      <dgm:spPr/>
      <dgm:t>
        <a:bodyPr/>
        <a:lstStyle/>
        <a:p>
          <a:endParaRPr lang="zh-TW" altLang="en-US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2ED109D5-B2AC-4310-92F2-7050F2D83187}" type="sibTrans" cxnId="{C5FEC941-7FF3-4BB3-9268-2888745D78CF}">
      <dgm:prSet/>
      <dgm:spPr/>
      <dgm:t>
        <a:bodyPr/>
        <a:lstStyle/>
        <a:p>
          <a:endParaRPr lang="zh-TW" altLang="en-US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0CDDA084-9A22-48FA-AF23-4E4306AF43BE}">
      <dgm:prSet phldrT="[文字]"/>
      <dgm:spPr/>
      <dgm:t>
        <a:bodyPr/>
        <a:lstStyle/>
        <a:p>
          <a:r>
            <a:rPr lang="zh-TW" altLang="en-US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精神</a:t>
          </a:r>
          <a:endParaRPr lang="en-US" altLang="zh-TW" dirty="0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  <a:p>
          <a:r>
            <a:rPr lang="zh-TW" altLang="en-US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（依於仁）</a:t>
          </a:r>
        </a:p>
      </dgm:t>
    </dgm:pt>
    <dgm:pt modelId="{C72B1D22-D8A2-4E13-AF18-FBDE0B1DA139}" type="parTrans" cxnId="{7ABEE30D-4CE9-4B71-AB31-4A4A7EEC084B}">
      <dgm:prSet/>
      <dgm:spPr/>
      <dgm:t>
        <a:bodyPr/>
        <a:lstStyle/>
        <a:p>
          <a:endParaRPr lang="zh-TW" altLang="en-US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08F6F136-378B-4049-B916-FD1A9E724DE5}" type="sibTrans" cxnId="{7ABEE30D-4CE9-4B71-AB31-4A4A7EEC084B}">
      <dgm:prSet/>
      <dgm:spPr/>
      <dgm:t>
        <a:bodyPr/>
        <a:lstStyle/>
        <a:p>
          <a:endParaRPr lang="zh-TW" altLang="en-US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27D03AEE-967C-479E-9A83-D0794C0857F9}">
      <dgm:prSet phldrT="[文字]"/>
      <dgm:spPr/>
      <dgm:t>
        <a:bodyPr/>
        <a:lstStyle/>
        <a:p>
          <a:r>
            <a:rPr lang="zh-TW" altLang="en-US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目標</a:t>
          </a:r>
          <a:endParaRPr lang="en-US" altLang="zh-TW" dirty="0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  <a:p>
          <a:r>
            <a:rPr lang="zh-TW" altLang="en-US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（志於道）</a:t>
          </a:r>
        </a:p>
      </dgm:t>
    </dgm:pt>
    <dgm:pt modelId="{72248615-D1F1-4CA0-B7DB-9065345F7285}" type="parTrans" cxnId="{E9A3EE43-2F54-4367-8D1A-9ED825633F4C}">
      <dgm:prSet/>
      <dgm:spPr/>
      <dgm:t>
        <a:bodyPr/>
        <a:lstStyle/>
        <a:p>
          <a:endParaRPr lang="zh-TW" altLang="en-US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2175C0B1-A591-4E44-898F-91E078002AEC}" type="sibTrans" cxnId="{E9A3EE43-2F54-4367-8D1A-9ED825633F4C}">
      <dgm:prSet/>
      <dgm:spPr/>
      <dgm:t>
        <a:bodyPr/>
        <a:lstStyle/>
        <a:p>
          <a:endParaRPr lang="zh-TW" altLang="en-US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635BCC6F-0E59-44A2-B1E1-BE9AB0CC5281}" type="pres">
      <dgm:prSet presAssocID="{7E09225D-2AC5-437C-B199-B66840ED411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76D39DD-72D7-416B-9116-853C5FA0E77E}" type="pres">
      <dgm:prSet presAssocID="{7E09225D-2AC5-437C-B199-B66840ED4115}" presName="hierFlow" presStyleCnt="0"/>
      <dgm:spPr/>
    </dgm:pt>
    <dgm:pt modelId="{45766230-F166-4459-B59C-C128E172052B}" type="pres">
      <dgm:prSet presAssocID="{7E09225D-2AC5-437C-B199-B66840ED411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B13C180-C462-469D-B242-3A0185DEA321}" type="pres">
      <dgm:prSet presAssocID="{550EA2AC-C794-4804-9129-02B5CD38888A}" presName="Name14" presStyleCnt="0"/>
      <dgm:spPr/>
    </dgm:pt>
    <dgm:pt modelId="{9A08DF4D-648A-4B2F-BCCD-770A1AD85B66}" type="pres">
      <dgm:prSet presAssocID="{550EA2AC-C794-4804-9129-02B5CD38888A}" presName="level1Shape" presStyleLbl="node0" presStyleIdx="0" presStyleCnt="1">
        <dgm:presLayoutVars>
          <dgm:chPref val="3"/>
        </dgm:presLayoutVars>
      </dgm:prSet>
      <dgm:spPr/>
    </dgm:pt>
    <dgm:pt modelId="{D4C03A60-2F8A-478D-A9F9-49F6387A25C3}" type="pres">
      <dgm:prSet presAssocID="{550EA2AC-C794-4804-9129-02B5CD38888A}" presName="hierChild2" presStyleCnt="0"/>
      <dgm:spPr/>
    </dgm:pt>
    <dgm:pt modelId="{660673C5-2FED-49AA-A632-89E48E924ED5}" type="pres">
      <dgm:prSet presAssocID="{D252C6BE-928A-4688-B803-7E8A8732207B}" presName="Name19" presStyleLbl="parChTrans1D2" presStyleIdx="0" presStyleCnt="4"/>
      <dgm:spPr/>
    </dgm:pt>
    <dgm:pt modelId="{2E18ACFE-72B2-44F8-8F16-5490371CD472}" type="pres">
      <dgm:prSet presAssocID="{403DAFA5-75D5-4574-BC61-28B0F69E134D}" presName="Name21" presStyleCnt="0"/>
      <dgm:spPr/>
    </dgm:pt>
    <dgm:pt modelId="{B0203DEA-C229-45DF-898C-B368DC27B500}" type="pres">
      <dgm:prSet presAssocID="{403DAFA5-75D5-4574-BC61-28B0F69E134D}" presName="level2Shape" presStyleLbl="node2" presStyleIdx="0" presStyleCnt="4"/>
      <dgm:spPr/>
    </dgm:pt>
    <dgm:pt modelId="{411899E5-2C59-4A4E-A5C0-522A11A85932}" type="pres">
      <dgm:prSet presAssocID="{403DAFA5-75D5-4574-BC61-28B0F69E134D}" presName="hierChild3" presStyleCnt="0"/>
      <dgm:spPr/>
    </dgm:pt>
    <dgm:pt modelId="{889D9F6C-F396-47A7-8899-3BA1DA0CBA7D}" type="pres">
      <dgm:prSet presAssocID="{C72B1D22-D8A2-4E13-AF18-FBDE0B1DA139}" presName="Name19" presStyleLbl="parChTrans1D2" presStyleIdx="1" presStyleCnt="4"/>
      <dgm:spPr/>
    </dgm:pt>
    <dgm:pt modelId="{7104DB7D-C057-415C-9DEF-99200DA915DF}" type="pres">
      <dgm:prSet presAssocID="{0CDDA084-9A22-48FA-AF23-4E4306AF43BE}" presName="Name21" presStyleCnt="0"/>
      <dgm:spPr/>
    </dgm:pt>
    <dgm:pt modelId="{21630ABD-0A2F-46DB-AE8E-B0D4DB7E91BF}" type="pres">
      <dgm:prSet presAssocID="{0CDDA084-9A22-48FA-AF23-4E4306AF43BE}" presName="level2Shape" presStyleLbl="node2" presStyleIdx="1" presStyleCnt="4"/>
      <dgm:spPr/>
    </dgm:pt>
    <dgm:pt modelId="{69EAB703-1444-48A9-BFB6-F1675F983502}" type="pres">
      <dgm:prSet presAssocID="{0CDDA084-9A22-48FA-AF23-4E4306AF43BE}" presName="hierChild3" presStyleCnt="0"/>
      <dgm:spPr/>
    </dgm:pt>
    <dgm:pt modelId="{6CA1FDFA-2CA4-46F6-8D77-294185DEF40C}" type="pres">
      <dgm:prSet presAssocID="{4D9EE8C4-DEA6-4BC1-96CD-C810173CA726}" presName="Name19" presStyleLbl="parChTrans1D2" presStyleIdx="2" presStyleCnt="4"/>
      <dgm:spPr/>
    </dgm:pt>
    <dgm:pt modelId="{57538BB0-D537-4462-B75E-97B503534E22}" type="pres">
      <dgm:prSet presAssocID="{5660CE17-B75D-4C4E-B1F0-FDDCCDC1EF95}" presName="Name21" presStyleCnt="0"/>
      <dgm:spPr/>
    </dgm:pt>
    <dgm:pt modelId="{3FDEC14E-32FB-422F-B528-F6A0134267F6}" type="pres">
      <dgm:prSet presAssocID="{5660CE17-B75D-4C4E-B1F0-FDDCCDC1EF95}" presName="level2Shape" presStyleLbl="node2" presStyleIdx="2" presStyleCnt="4"/>
      <dgm:spPr/>
    </dgm:pt>
    <dgm:pt modelId="{9B94EE31-B74C-438F-BC5D-EDFD15636A1D}" type="pres">
      <dgm:prSet presAssocID="{5660CE17-B75D-4C4E-B1F0-FDDCCDC1EF95}" presName="hierChild3" presStyleCnt="0"/>
      <dgm:spPr/>
    </dgm:pt>
    <dgm:pt modelId="{8DC31357-ADAD-48D8-A053-CA5C3A51D7EF}" type="pres">
      <dgm:prSet presAssocID="{72248615-D1F1-4CA0-B7DB-9065345F7285}" presName="Name19" presStyleLbl="parChTrans1D2" presStyleIdx="3" presStyleCnt="4"/>
      <dgm:spPr/>
    </dgm:pt>
    <dgm:pt modelId="{A4452400-BA44-4657-8933-D16D7C660D18}" type="pres">
      <dgm:prSet presAssocID="{27D03AEE-967C-479E-9A83-D0794C0857F9}" presName="Name21" presStyleCnt="0"/>
      <dgm:spPr/>
    </dgm:pt>
    <dgm:pt modelId="{28C20884-0A35-4009-9C3A-5443FFE47065}" type="pres">
      <dgm:prSet presAssocID="{27D03AEE-967C-479E-9A83-D0794C0857F9}" presName="level2Shape" presStyleLbl="node2" presStyleIdx="3" presStyleCnt="4"/>
      <dgm:spPr/>
    </dgm:pt>
    <dgm:pt modelId="{40F90DCD-2526-4D71-9A96-5681595A7659}" type="pres">
      <dgm:prSet presAssocID="{27D03AEE-967C-479E-9A83-D0794C0857F9}" presName="hierChild3" presStyleCnt="0"/>
      <dgm:spPr/>
    </dgm:pt>
    <dgm:pt modelId="{840842D1-6730-4BD2-B6E0-DE8A9C8996F0}" type="pres">
      <dgm:prSet presAssocID="{7E09225D-2AC5-437C-B199-B66840ED4115}" presName="bgShapesFlow" presStyleCnt="0"/>
      <dgm:spPr/>
    </dgm:pt>
  </dgm:ptLst>
  <dgm:cxnLst>
    <dgm:cxn modelId="{7ABEE30D-4CE9-4B71-AB31-4A4A7EEC084B}" srcId="{550EA2AC-C794-4804-9129-02B5CD38888A}" destId="{0CDDA084-9A22-48FA-AF23-4E4306AF43BE}" srcOrd="1" destOrd="0" parTransId="{C72B1D22-D8A2-4E13-AF18-FBDE0B1DA139}" sibTransId="{08F6F136-378B-4049-B916-FD1A9E724DE5}"/>
    <dgm:cxn modelId="{EB5FFD11-6423-4D6D-9CCB-781340D0F81D}" srcId="{550EA2AC-C794-4804-9129-02B5CD38888A}" destId="{403DAFA5-75D5-4574-BC61-28B0F69E134D}" srcOrd="0" destOrd="0" parTransId="{D252C6BE-928A-4688-B803-7E8A8732207B}" sibTransId="{06794C18-E274-468E-A8E4-F0A4D410FFC3}"/>
    <dgm:cxn modelId="{A65F9D5B-ED23-4B01-8A2B-C22292EB37BD}" type="presOf" srcId="{550EA2AC-C794-4804-9129-02B5CD38888A}" destId="{9A08DF4D-648A-4B2F-BCCD-770A1AD85B66}" srcOrd="0" destOrd="0" presId="urn:microsoft.com/office/officeart/2005/8/layout/hierarchy6"/>
    <dgm:cxn modelId="{E55EEC5E-7D06-4021-82AE-37D112D727E0}" type="presOf" srcId="{4D9EE8C4-DEA6-4BC1-96CD-C810173CA726}" destId="{6CA1FDFA-2CA4-46F6-8D77-294185DEF40C}" srcOrd="0" destOrd="0" presId="urn:microsoft.com/office/officeart/2005/8/layout/hierarchy6"/>
    <dgm:cxn modelId="{B7A33560-D894-47F6-9A55-02106FEE0060}" type="presOf" srcId="{72248615-D1F1-4CA0-B7DB-9065345F7285}" destId="{8DC31357-ADAD-48D8-A053-CA5C3A51D7EF}" srcOrd="0" destOrd="0" presId="urn:microsoft.com/office/officeart/2005/8/layout/hierarchy6"/>
    <dgm:cxn modelId="{1E96A660-E054-4CF1-AB45-E220026BED00}" type="presOf" srcId="{5660CE17-B75D-4C4E-B1F0-FDDCCDC1EF95}" destId="{3FDEC14E-32FB-422F-B528-F6A0134267F6}" srcOrd="0" destOrd="0" presId="urn:microsoft.com/office/officeart/2005/8/layout/hierarchy6"/>
    <dgm:cxn modelId="{C5FEC941-7FF3-4BB3-9268-2888745D78CF}" srcId="{550EA2AC-C794-4804-9129-02B5CD38888A}" destId="{5660CE17-B75D-4C4E-B1F0-FDDCCDC1EF95}" srcOrd="2" destOrd="0" parTransId="{4D9EE8C4-DEA6-4BC1-96CD-C810173CA726}" sibTransId="{2ED109D5-B2AC-4310-92F2-7050F2D83187}"/>
    <dgm:cxn modelId="{E9A3EE43-2F54-4367-8D1A-9ED825633F4C}" srcId="{550EA2AC-C794-4804-9129-02B5CD38888A}" destId="{27D03AEE-967C-479E-9A83-D0794C0857F9}" srcOrd="3" destOrd="0" parTransId="{72248615-D1F1-4CA0-B7DB-9065345F7285}" sibTransId="{2175C0B1-A591-4E44-898F-91E078002AEC}"/>
    <dgm:cxn modelId="{E4359873-C874-4086-9090-04C6D53AEFDF}" type="presOf" srcId="{27D03AEE-967C-479E-9A83-D0794C0857F9}" destId="{28C20884-0A35-4009-9C3A-5443FFE47065}" srcOrd="0" destOrd="0" presId="urn:microsoft.com/office/officeart/2005/8/layout/hierarchy6"/>
    <dgm:cxn modelId="{A39F2356-8355-4A2E-8BD3-3CFE504E8211}" type="presOf" srcId="{C72B1D22-D8A2-4E13-AF18-FBDE0B1DA139}" destId="{889D9F6C-F396-47A7-8899-3BA1DA0CBA7D}" srcOrd="0" destOrd="0" presId="urn:microsoft.com/office/officeart/2005/8/layout/hierarchy6"/>
    <dgm:cxn modelId="{92EA6B8C-ECB7-4B31-BC44-58BAA7439647}" type="presOf" srcId="{D252C6BE-928A-4688-B803-7E8A8732207B}" destId="{660673C5-2FED-49AA-A632-89E48E924ED5}" srcOrd="0" destOrd="0" presId="urn:microsoft.com/office/officeart/2005/8/layout/hierarchy6"/>
    <dgm:cxn modelId="{BED9B68E-B387-4724-AA62-F589A0CAE9CE}" srcId="{7E09225D-2AC5-437C-B199-B66840ED4115}" destId="{550EA2AC-C794-4804-9129-02B5CD38888A}" srcOrd="0" destOrd="0" parTransId="{4A6D7743-4F23-47C3-8255-8FBBAE49C2AE}" sibTransId="{6FC06158-F787-4FCA-A2E3-2DFD8CE6565B}"/>
    <dgm:cxn modelId="{C79317A6-01BA-4030-AA6A-75C855AFC04B}" type="presOf" srcId="{403DAFA5-75D5-4574-BC61-28B0F69E134D}" destId="{B0203DEA-C229-45DF-898C-B368DC27B500}" srcOrd="0" destOrd="0" presId="urn:microsoft.com/office/officeart/2005/8/layout/hierarchy6"/>
    <dgm:cxn modelId="{5F9BD5D5-09FA-4C81-B821-BB6CACF3B8E2}" type="presOf" srcId="{0CDDA084-9A22-48FA-AF23-4E4306AF43BE}" destId="{21630ABD-0A2F-46DB-AE8E-B0D4DB7E91BF}" srcOrd="0" destOrd="0" presId="urn:microsoft.com/office/officeart/2005/8/layout/hierarchy6"/>
    <dgm:cxn modelId="{8C55BCD8-ACAA-479D-8A2F-CA41BEF56C36}" type="presOf" srcId="{7E09225D-2AC5-437C-B199-B66840ED4115}" destId="{635BCC6F-0E59-44A2-B1E1-BE9AB0CC5281}" srcOrd="0" destOrd="0" presId="urn:microsoft.com/office/officeart/2005/8/layout/hierarchy6"/>
    <dgm:cxn modelId="{5D5D4BF1-F6D7-42C8-86F2-44726496CBD0}" type="presParOf" srcId="{635BCC6F-0E59-44A2-B1E1-BE9AB0CC5281}" destId="{876D39DD-72D7-416B-9116-853C5FA0E77E}" srcOrd="0" destOrd="0" presId="urn:microsoft.com/office/officeart/2005/8/layout/hierarchy6"/>
    <dgm:cxn modelId="{CCB098D3-4D3F-4E9F-9979-BEAA44453FE4}" type="presParOf" srcId="{876D39DD-72D7-416B-9116-853C5FA0E77E}" destId="{45766230-F166-4459-B59C-C128E172052B}" srcOrd="0" destOrd="0" presId="urn:microsoft.com/office/officeart/2005/8/layout/hierarchy6"/>
    <dgm:cxn modelId="{8500C39D-BC28-4D4C-A9F3-3BE1BA54A2C1}" type="presParOf" srcId="{45766230-F166-4459-B59C-C128E172052B}" destId="{4B13C180-C462-469D-B242-3A0185DEA321}" srcOrd="0" destOrd="0" presId="urn:microsoft.com/office/officeart/2005/8/layout/hierarchy6"/>
    <dgm:cxn modelId="{BBF2D642-308B-48A9-8DC3-30F31BE3981D}" type="presParOf" srcId="{4B13C180-C462-469D-B242-3A0185DEA321}" destId="{9A08DF4D-648A-4B2F-BCCD-770A1AD85B66}" srcOrd="0" destOrd="0" presId="urn:microsoft.com/office/officeart/2005/8/layout/hierarchy6"/>
    <dgm:cxn modelId="{6A125C1C-95AF-4D0A-9C95-C2869B3AF462}" type="presParOf" srcId="{4B13C180-C462-469D-B242-3A0185DEA321}" destId="{D4C03A60-2F8A-478D-A9F9-49F6387A25C3}" srcOrd="1" destOrd="0" presId="urn:microsoft.com/office/officeart/2005/8/layout/hierarchy6"/>
    <dgm:cxn modelId="{C814BF3D-2C12-4513-9DD8-4A57D43A2594}" type="presParOf" srcId="{D4C03A60-2F8A-478D-A9F9-49F6387A25C3}" destId="{660673C5-2FED-49AA-A632-89E48E924ED5}" srcOrd="0" destOrd="0" presId="urn:microsoft.com/office/officeart/2005/8/layout/hierarchy6"/>
    <dgm:cxn modelId="{247C1354-142A-4B5C-B821-7BD4C5EC4FD1}" type="presParOf" srcId="{D4C03A60-2F8A-478D-A9F9-49F6387A25C3}" destId="{2E18ACFE-72B2-44F8-8F16-5490371CD472}" srcOrd="1" destOrd="0" presId="urn:microsoft.com/office/officeart/2005/8/layout/hierarchy6"/>
    <dgm:cxn modelId="{568628D7-67E1-4B01-90C1-4050FAD63670}" type="presParOf" srcId="{2E18ACFE-72B2-44F8-8F16-5490371CD472}" destId="{B0203DEA-C229-45DF-898C-B368DC27B500}" srcOrd="0" destOrd="0" presId="urn:microsoft.com/office/officeart/2005/8/layout/hierarchy6"/>
    <dgm:cxn modelId="{8D032133-99E9-4BD3-A496-4DFBFD9D800C}" type="presParOf" srcId="{2E18ACFE-72B2-44F8-8F16-5490371CD472}" destId="{411899E5-2C59-4A4E-A5C0-522A11A85932}" srcOrd="1" destOrd="0" presId="urn:microsoft.com/office/officeart/2005/8/layout/hierarchy6"/>
    <dgm:cxn modelId="{1CA689BC-7ADF-4E97-A59E-4349E348D798}" type="presParOf" srcId="{D4C03A60-2F8A-478D-A9F9-49F6387A25C3}" destId="{889D9F6C-F396-47A7-8899-3BA1DA0CBA7D}" srcOrd="2" destOrd="0" presId="urn:microsoft.com/office/officeart/2005/8/layout/hierarchy6"/>
    <dgm:cxn modelId="{11441871-6E9A-4EF8-A7F0-96E83CC54878}" type="presParOf" srcId="{D4C03A60-2F8A-478D-A9F9-49F6387A25C3}" destId="{7104DB7D-C057-415C-9DEF-99200DA915DF}" srcOrd="3" destOrd="0" presId="urn:microsoft.com/office/officeart/2005/8/layout/hierarchy6"/>
    <dgm:cxn modelId="{756090D3-69AB-4D3A-960B-0F419BD239C0}" type="presParOf" srcId="{7104DB7D-C057-415C-9DEF-99200DA915DF}" destId="{21630ABD-0A2F-46DB-AE8E-B0D4DB7E91BF}" srcOrd="0" destOrd="0" presId="urn:microsoft.com/office/officeart/2005/8/layout/hierarchy6"/>
    <dgm:cxn modelId="{78A84C8C-63A2-4A00-9374-7BCB4A5804A7}" type="presParOf" srcId="{7104DB7D-C057-415C-9DEF-99200DA915DF}" destId="{69EAB703-1444-48A9-BFB6-F1675F983502}" srcOrd="1" destOrd="0" presId="urn:microsoft.com/office/officeart/2005/8/layout/hierarchy6"/>
    <dgm:cxn modelId="{7EF4E008-89B0-4B23-81EF-1912991AB16A}" type="presParOf" srcId="{D4C03A60-2F8A-478D-A9F9-49F6387A25C3}" destId="{6CA1FDFA-2CA4-46F6-8D77-294185DEF40C}" srcOrd="4" destOrd="0" presId="urn:microsoft.com/office/officeart/2005/8/layout/hierarchy6"/>
    <dgm:cxn modelId="{03F29E1D-B583-4BEF-8F90-02E72472A986}" type="presParOf" srcId="{D4C03A60-2F8A-478D-A9F9-49F6387A25C3}" destId="{57538BB0-D537-4462-B75E-97B503534E22}" srcOrd="5" destOrd="0" presId="urn:microsoft.com/office/officeart/2005/8/layout/hierarchy6"/>
    <dgm:cxn modelId="{3E19CA55-E0BC-46B0-8E1C-280994C05447}" type="presParOf" srcId="{57538BB0-D537-4462-B75E-97B503534E22}" destId="{3FDEC14E-32FB-422F-B528-F6A0134267F6}" srcOrd="0" destOrd="0" presId="urn:microsoft.com/office/officeart/2005/8/layout/hierarchy6"/>
    <dgm:cxn modelId="{976AE57C-C840-4E8D-A264-3A2C89C86197}" type="presParOf" srcId="{57538BB0-D537-4462-B75E-97B503534E22}" destId="{9B94EE31-B74C-438F-BC5D-EDFD15636A1D}" srcOrd="1" destOrd="0" presId="urn:microsoft.com/office/officeart/2005/8/layout/hierarchy6"/>
    <dgm:cxn modelId="{F44B8945-FF19-4AC1-90D2-5BD5B1927CE4}" type="presParOf" srcId="{D4C03A60-2F8A-478D-A9F9-49F6387A25C3}" destId="{8DC31357-ADAD-48D8-A053-CA5C3A51D7EF}" srcOrd="6" destOrd="0" presId="urn:microsoft.com/office/officeart/2005/8/layout/hierarchy6"/>
    <dgm:cxn modelId="{7601BBBA-03A4-46C2-BEFA-ACA60B1D203B}" type="presParOf" srcId="{D4C03A60-2F8A-478D-A9F9-49F6387A25C3}" destId="{A4452400-BA44-4657-8933-D16D7C660D18}" srcOrd="7" destOrd="0" presId="urn:microsoft.com/office/officeart/2005/8/layout/hierarchy6"/>
    <dgm:cxn modelId="{24B91361-53F2-41E6-98D4-6C9837C3A721}" type="presParOf" srcId="{A4452400-BA44-4657-8933-D16D7C660D18}" destId="{28C20884-0A35-4009-9C3A-5443FFE47065}" srcOrd="0" destOrd="0" presId="urn:microsoft.com/office/officeart/2005/8/layout/hierarchy6"/>
    <dgm:cxn modelId="{7821949E-E44A-4B21-93E4-2EC7B4E0C30B}" type="presParOf" srcId="{A4452400-BA44-4657-8933-D16D7C660D18}" destId="{40F90DCD-2526-4D71-9A96-5681595A7659}" srcOrd="1" destOrd="0" presId="urn:microsoft.com/office/officeart/2005/8/layout/hierarchy6"/>
    <dgm:cxn modelId="{FD55300B-BFDF-47FA-894B-8691C675A8F7}" type="presParOf" srcId="{635BCC6F-0E59-44A2-B1E1-BE9AB0CC5281}" destId="{840842D1-6730-4BD2-B6E0-DE8A9C8996F0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66FC45-E7BF-4B3C-A136-04D8062DBB5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03A7575-E4BB-4EC7-91F8-8E042AD8759D}">
      <dgm:prSet phldrT="[文字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zh-TW" altLang="en-US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詞章之學</a:t>
          </a:r>
        </a:p>
      </dgm:t>
    </dgm:pt>
    <dgm:pt modelId="{02521FB7-621C-4205-92D4-8640A360FA70}" type="parTrans" cxnId="{02C6BFA7-CD0D-4274-9C61-ABAD25A8B3B5}">
      <dgm:prSet/>
      <dgm:spPr/>
      <dgm:t>
        <a:bodyPr/>
        <a:lstStyle/>
        <a:p>
          <a:endParaRPr lang="zh-TW" altLang="en-US"/>
        </a:p>
      </dgm:t>
    </dgm:pt>
    <dgm:pt modelId="{8EDA36CD-4216-4F5F-8D2E-75DBDC92D4B9}" type="sibTrans" cxnId="{02C6BFA7-CD0D-4274-9C61-ABAD25A8B3B5}">
      <dgm:prSet/>
      <dgm:spPr/>
      <dgm:t>
        <a:bodyPr/>
        <a:lstStyle/>
        <a:p>
          <a:endParaRPr lang="zh-TW" altLang="en-US"/>
        </a:p>
      </dgm:t>
    </dgm:pt>
    <dgm:pt modelId="{80FE37A9-23DC-4639-8AE0-D8245975CC70}">
      <dgm:prSet phldrT="[文字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zh-TW" altLang="en-US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經世之學</a:t>
          </a:r>
        </a:p>
      </dgm:t>
    </dgm:pt>
    <dgm:pt modelId="{16219E34-EF10-4AD4-8834-76F95FBDBBF9}" type="parTrans" cxnId="{12D34FF1-99B2-4322-822A-392FCB3B6642}">
      <dgm:prSet/>
      <dgm:spPr/>
      <dgm:t>
        <a:bodyPr/>
        <a:lstStyle/>
        <a:p>
          <a:endParaRPr lang="zh-TW" altLang="en-US"/>
        </a:p>
      </dgm:t>
    </dgm:pt>
    <dgm:pt modelId="{7FAB6627-DFC6-45F3-B01B-68DA2804D68B}" type="sibTrans" cxnId="{12D34FF1-99B2-4322-822A-392FCB3B6642}">
      <dgm:prSet/>
      <dgm:spPr/>
      <dgm:t>
        <a:bodyPr/>
        <a:lstStyle/>
        <a:p>
          <a:endParaRPr lang="zh-TW" altLang="en-US"/>
        </a:p>
      </dgm:t>
    </dgm:pt>
    <dgm:pt modelId="{865CB557-0AB6-4C72-8632-7BF7DF109EE2}">
      <dgm:prSet phldrT="[文字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zh-TW" altLang="en-US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義理之學</a:t>
          </a:r>
        </a:p>
      </dgm:t>
    </dgm:pt>
    <dgm:pt modelId="{328F80BB-88FB-486E-A1D2-2DD91A44E714}" type="parTrans" cxnId="{F7F5B94B-0CF8-4F6C-B0D9-3BDFD1B46874}">
      <dgm:prSet/>
      <dgm:spPr/>
      <dgm:t>
        <a:bodyPr/>
        <a:lstStyle/>
        <a:p>
          <a:endParaRPr lang="zh-TW" altLang="en-US"/>
        </a:p>
      </dgm:t>
    </dgm:pt>
    <dgm:pt modelId="{AEEF3E6C-B744-4A38-A5CC-CBD17B03D24C}" type="sibTrans" cxnId="{F7F5B94B-0CF8-4F6C-B0D9-3BDFD1B46874}">
      <dgm:prSet/>
      <dgm:spPr/>
      <dgm:t>
        <a:bodyPr/>
        <a:lstStyle/>
        <a:p>
          <a:endParaRPr lang="zh-TW" altLang="en-US"/>
        </a:p>
      </dgm:t>
    </dgm:pt>
    <dgm:pt modelId="{93B53D8E-1230-43A5-BE63-3ADD2DB8C5A0}">
      <dgm:prSet phldrT="[文字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zh-TW" altLang="en-US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考據之學</a:t>
          </a:r>
        </a:p>
      </dgm:t>
    </dgm:pt>
    <dgm:pt modelId="{2021A50C-4F95-41DD-8BA5-5610A755A69E}" type="parTrans" cxnId="{0DD507B4-035E-4D20-B9FC-BDD503DFA1F0}">
      <dgm:prSet/>
      <dgm:spPr/>
      <dgm:t>
        <a:bodyPr/>
        <a:lstStyle/>
        <a:p>
          <a:endParaRPr lang="zh-TW" altLang="en-US"/>
        </a:p>
      </dgm:t>
    </dgm:pt>
    <dgm:pt modelId="{88D05BDB-5BC0-4030-BF8C-944E123BB619}" type="sibTrans" cxnId="{0DD507B4-035E-4D20-B9FC-BDD503DFA1F0}">
      <dgm:prSet/>
      <dgm:spPr/>
      <dgm:t>
        <a:bodyPr/>
        <a:lstStyle/>
        <a:p>
          <a:endParaRPr lang="zh-TW" altLang="en-US"/>
        </a:p>
      </dgm:t>
    </dgm:pt>
    <dgm:pt modelId="{AC1EF9EB-E8DF-46E9-B85F-E774E42A984C}" type="pres">
      <dgm:prSet presAssocID="{5166FC45-E7BF-4B3C-A136-04D8062DBB5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96294A8-3F07-4FE2-B60A-04CBC1AF48F0}" type="pres">
      <dgm:prSet presAssocID="{603A7575-E4BB-4EC7-91F8-8E042AD8759D}" presName="hierRoot1" presStyleCnt="0">
        <dgm:presLayoutVars>
          <dgm:hierBranch val="init"/>
        </dgm:presLayoutVars>
      </dgm:prSet>
      <dgm:spPr/>
    </dgm:pt>
    <dgm:pt modelId="{3FE09E3D-C84D-4492-BAB2-5E9D6900C0DB}" type="pres">
      <dgm:prSet presAssocID="{603A7575-E4BB-4EC7-91F8-8E042AD8759D}" presName="rootComposite1" presStyleCnt="0"/>
      <dgm:spPr/>
    </dgm:pt>
    <dgm:pt modelId="{B7A256C4-203C-4E0A-AD16-D608BC8C8D43}" type="pres">
      <dgm:prSet presAssocID="{603A7575-E4BB-4EC7-91F8-8E042AD8759D}" presName="rootText1" presStyleLbl="node0" presStyleIdx="0" presStyleCnt="4" custScaleX="100480" custScaleY="64927" custLinFactNeighborX="-30416" custLinFactNeighborY="-330">
        <dgm:presLayoutVars>
          <dgm:chPref val="3"/>
        </dgm:presLayoutVars>
      </dgm:prSet>
      <dgm:spPr/>
    </dgm:pt>
    <dgm:pt modelId="{E395631B-85DE-434B-A746-CC9C4288343D}" type="pres">
      <dgm:prSet presAssocID="{603A7575-E4BB-4EC7-91F8-8E042AD8759D}" presName="rootConnector1" presStyleLbl="node1" presStyleIdx="0" presStyleCnt="0"/>
      <dgm:spPr/>
    </dgm:pt>
    <dgm:pt modelId="{AF4D58BA-5AE0-4CF2-AE84-D16223E3AECB}" type="pres">
      <dgm:prSet presAssocID="{603A7575-E4BB-4EC7-91F8-8E042AD8759D}" presName="hierChild2" presStyleCnt="0"/>
      <dgm:spPr/>
    </dgm:pt>
    <dgm:pt modelId="{68F8BF7C-C0DA-425E-BC18-B7B0A12E5358}" type="pres">
      <dgm:prSet presAssocID="{603A7575-E4BB-4EC7-91F8-8E042AD8759D}" presName="hierChild3" presStyleCnt="0"/>
      <dgm:spPr/>
    </dgm:pt>
    <dgm:pt modelId="{2E8A42D7-0E52-4DE8-A439-36A9507CE547}" type="pres">
      <dgm:prSet presAssocID="{80FE37A9-23DC-4639-8AE0-D8245975CC70}" presName="hierRoot1" presStyleCnt="0">
        <dgm:presLayoutVars>
          <dgm:hierBranch val="init"/>
        </dgm:presLayoutVars>
      </dgm:prSet>
      <dgm:spPr/>
    </dgm:pt>
    <dgm:pt modelId="{E54291F2-8C45-4C46-9DE2-20FB589501AD}" type="pres">
      <dgm:prSet presAssocID="{80FE37A9-23DC-4639-8AE0-D8245975CC70}" presName="rootComposite1" presStyleCnt="0"/>
      <dgm:spPr/>
    </dgm:pt>
    <dgm:pt modelId="{3B0DB7EE-D6CE-4059-9438-AEA7BCC9991A}" type="pres">
      <dgm:prSet presAssocID="{80FE37A9-23DC-4639-8AE0-D8245975CC70}" presName="rootText1" presStyleLbl="node0" presStyleIdx="1" presStyleCnt="4" custScaleX="100480" custScaleY="64927">
        <dgm:presLayoutVars>
          <dgm:chPref val="3"/>
        </dgm:presLayoutVars>
      </dgm:prSet>
      <dgm:spPr/>
    </dgm:pt>
    <dgm:pt modelId="{0C1B4B75-4C2C-4275-80BE-7E19D2B3AF58}" type="pres">
      <dgm:prSet presAssocID="{80FE37A9-23DC-4639-8AE0-D8245975CC70}" presName="rootConnector1" presStyleLbl="node1" presStyleIdx="0" presStyleCnt="0"/>
      <dgm:spPr/>
    </dgm:pt>
    <dgm:pt modelId="{C4E91A24-9D52-4EBE-BB1B-71EA817DDACD}" type="pres">
      <dgm:prSet presAssocID="{80FE37A9-23DC-4639-8AE0-D8245975CC70}" presName="hierChild2" presStyleCnt="0"/>
      <dgm:spPr/>
    </dgm:pt>
    <dgm:pt modelId="{5338FD65-8A19-484F-BF9A-2C150026BD52}" type="pres">
      <dgm:prSet presAssocID="{80FE37A9-23DC-4639-8AE0-D8245975CC70}" presName="hierChild3" presStyleCnt="0"/>
      <dgm:spPr/>
    </dgm:pt>
    <dgm:pt modelId="{9BB19AB9-1398-4218-9AC7-CB347C02283B}" type="pres">
      <dgm:prSet presAssocID="{865CB557-0AB6-4C72-8632-7BF7DF109EE2}" presName="hierRoot1" presStyleCnt="0">
        <dgm:presLayoutVars>
          <dgm:hierBranch val="init"/>
        </dgm:presLayoutVars>
      </dgm:prSet>
      <dgm:spPr/>
    </dgm:pt>
    <dgm:pt modelId="{7376050A-6554-45DA-910C-540EDFD679BF}" type="pres">
      <dgm:prSet presAssocID="{865CB557-0AB6-4C72-8632-7BF7DF109EE2}" presName="rootComposite1" presStyleCnt="0"/>
      <dgm:spPr/>
    </dgm:pt>
    <dgm:pt modelId="{974B8747-75DB-4FB8-A457-B0A23F58327C}" type="pres">
      <dgm:prSet presAssocID="{865CB557-0AB6-4C72-8632-7BF7DF109EE2}" presName="rootText1" presStyleLbl="node0" presStyleIdx="2" presStyleCnt="4" custScaleX="100480" custScaleY="64927">
        <dgm:presLayoutVars>
          <dgm:chPref val="3"/>
        </dgm:presLayoutVars>
      </dgm:prSet>
      <dgm:spPr/>
    </dgm:pt>
    <dgm:pt modelId="{66913D58-5903-43B6-8AD0-98C467D48BF4}" type="pres">
      <dgm:prSet presAssocID="{865CB557-0AB6-4C72-8632-7BF7DF109EE2}" presName="rootConnector1" presStyleLbl="node1" presStyleIdx="0" presStyleCnt="0"/>
      <dgm:spPr/>
    </dgm:pt>
    <dgm:pt modelId="{E0825E52-A10E-443D-BC57-8BAD314A5F9B}" type="pres">
      <dgm:prSet presAssocID="{865CB557-0AB6-4C72-8632-7BF7DF109EE2}" presName="hierChild2" presStyleCnt="0"/>
      <dgm:spPr/>
    </dgm:pt>
    <dgm:pt modelId="{BAB7FA01-03C8-41E8-954D-CCA088449FD1}" type="pres">
      <dgm:prSet presAssocID="{865CB557-0AB6-4C72-8632-7BF7DF109EE2}" presName="hierChild3" presStyleCnt="0"/>
      <dgm:spPr/>
    </dgm:pt>
    <dgm:pt modelId="{B4A96CD7-6E54-49CD-A1F3-37F4C2D88E20}" type="pres">
      <dgm:prSet presAssocID="{93B53D8E-1230-43A5-BE63-3ADD2DB8C5A0}" presName="hierRoot1" presStyleCnt="0">
        <dgm:presLayoutVars>
          <dgm:hierBranch val="init"/>
        </dgm:presLayoutVars>
      </dgm:prSet>
      <dgm:spPr/>
    </dgm:pt>
    <dgm:pt modelId="{C5995049-C1F7-4030-8CAD-AF18AE21936C}" type="pres">
      <dgm:prSet presAssocID="{93B53D8E-1230-43A5-BE63-3ADD2DB8C5A0}" presName="rootComposite1" presStyleCnt="0"/>
      <dgm:spPr/>
    </dgm:pt>
    <dgm:pt modelId="{0EC40D28-FBB0-425B-87DE-1720DDDE7363}" type="pres">
      <dgm:prSet presAssocID="{93B53D8E-1230-43A5-BE63-3ADD2DB8C5A0}" presName="rootText1" presStyleLbl="node0" presStyleIdx="3" presStyleCnt="4" custScaleX="100480" custScaleY="64927">
        <dgm:presLayoutVars>
          <dgm:chPref val="3"/>
        </dgm:presLayoutVars>
      </dgm:prSet>
      <dgm:spPr/>
    </dgm:pt>
    <dgm:pt modelId="{FEBE2697-F80D-45B2-9D40-1E161EDB718E}" type="pres">
      <dgm:prSet presAssocID="{93B53D8E-1230-43A5-BE63-3ADD2DB8C5A0}" presName="rootConnector1" presStyleLbl="node1" presStyleIdx="0" presStyleCnt="0"/>
      <dgm:spPr/>
    </dgm:pt>
    <dgm:pt modelId="{16D8849E-B21E-4164-B314-3CC27C437CBF}" type="pres">
      <dgm:prSet presAssocID="{93B53D8E-1230-43A5-BE63-3ADD2DB8C5A0}" presName="hierChild2" presStyleCnt="0"/>
      <dgm:spPr/>
    </dgm:pt>
    <dgm:pt modelId="{7546F6DE-F7CD-4A31-8181-7C33A94FFEB6}" type="pres">
      <dgm:prSet presAssocID="{93B53D8E-1230-43A5-BE63-3ADD2DB8C5A0}" presName="hierChild3" presStyleCnt="0"/>
      <dgm:spPr/>
    </dgm:pt>
  </dgm:ptLst>
  <dgm:cxnLst>
    <dgm:cxn modelId="{0B45B60E-9C85-40BC-9095-12AAD15A4537}" type="presOf" srcId="{80FE37A9-23DC-4639-8AE0-D8245975CC70}" destId="{3B0DB7EE-D6CE-4059-9438-AEA7BCC9991A}" srcOrd="0" destOrd="0" presId="urn:microsoft.com/office/officeart/2005/8/layout/orgChart1"/>
    <dgm:cxn modelId="{F648D40E-5308-46B1-B2A0-CEC6056EEC3B}" type="presOf" srcId="{5166FC45-E7BF-4B3C-A136-04D8062DBB5C}" destId="{AC1EF9EB-E8DF-46E9-B85F-E774E42A984C}" srcOrd="0" destOrd="0" presId="urn:microsoft.com/office/officeart/2005/8/layout/orgChart1"/>
    <dgm:cxn modelId="{5ACD905F-E9FC-48CC-B2B9-B81F9F5ABC8B}" type="presOf" srcId="{865CB557-0AB6-4C72-8632-7BF7DF109EE2}" destId="{66913D58-5903-43B6-8AD0-98C467D48BF4}" srcOrd="1" destOrd="0" presId="urn:microsoft.com/office/officeart/2005/8/layout/orgChart1"/>
    <dgm:cxn modelId="{2F451268-3DC5-4268-84D8-1E6BB631F981}" type="presOf" srcId="{603A7575-E4BB-4EC7-91F8-8E042AD8759D}" destId="{E395631B-85DE-434B-A746-CC9C4288343D}" srcOrd="1" destOrd="0" presId="urn:microsoft.com/office/officeart/2005/8/layout/orgChart1"/>
    <dgm:cxn modelId="{F7F5B94B-0CF8-4F6C-B0D9-3BDFD1B46874}" srcId="{5166FC45-E7BF-4B3C-A136-04D8062DBB5C}" destId="{865CB557-0AB6-4C72-8632-7BF7DF109EE2}" srcOrd="2" destOrd="0" parTransId="{328F80BB-88FB-486E-A1D2-2DD91A44E714}" sibTransId="{AEEF3E6C-B744-4A38-A5CC-CBD17B03D24C}"/>
    <dgm:cxn modelId="{6D9B306E-5553-412E-8B4A-A9117919B5A6}" type="presOf" srcId="{865CB557-0AB6-4C72-8632-7BF7DF109EE2}" destId="{974B8747-75DB-4FB8-A457-B0A23F58327C}" srcOrd="0" destOrd="0" presId="urn:microsoft.com/office/officeart/2005/8/layout/orgChart1"/>
    <dgm:cxn modelId="{7736406F-F642-4F6E-8101-8B6E1546569A}" type="presOf" srcId="{93B53D8E-1230-43A5-BE63-3ADD2DB8C5A0}" destId="{0EC40D28-FBB0-425B-87DE-1720DDDE7363}" srcOrd="0" destOrd="0" presId="urn:microsoft.com/office/officeart/2005/8/layout/orgChart1"/>
    <dgm:cxn modelId="{02C6BFA7-CD0D-4274-9C61-ABAD25A8B3B5}" srcId="{5166FC45-E7BF-4B3C-A136-04D8062DBB5C}" destId="{603A7575-E4BB-4EC7-91F8-8E042AD8759D}" srcOrd="0" destOrd="0" parTransId="{02521FB7-621C-4205-92D4-8640A360FA70}" sibTransId="{8EDA36CD-4216-4F5F-8D2E-75DBDC92D4B9}"/>
    <dgm:cxn modelId="{E991D3B0-F6A0-47D8-AC52-854039306D20}" type="presOf" srcId="{80FE37A9-23DC-4639-8AE0-D8245975CC70}" destId="{0C1B4B75-4C2C-4275-80BE-7E19D2B3AF58}" srcOrd="1" destOrd="0" presId="urn:microsoft.com/office/officeart/2005/8/layout/orgChart1"/>
    <dgm:cxn modelId="{0DD507B4-035E-4D20-B9FC-BDD503DFA1F0}" srcId="{5166FC45-E7BF-4B3C-A136-04D8062DBB5C}" destId="{93B53D8E-1230-43A5-BE63-3ADD2DB8C5A0}" srcOrd="3" destOrd="0" parTransId="{2021A50C-4F95-41DD-8BA5-5610A755A69E}" sibTransId="{88D05BDB-5BC0-4030-BF8C-944E123BB619}"/>
    <dgm:cxn modelId="{ADEFBBDE-4BFF-4DA3-BFED-2D1FF154A4F9}" type="presOf" srcId="{93B53D8E-1230-43A5-BE63-3ADD2DB8C5A0}" destId="{FEBE2697-F80D-45B2-9D40-1E161EDB718E}" srcOrd="1" destOrd="0" presId="urn:microsoft.com/office/officeart/2005/8/layout/orgChart1"/>
    <dgm:cxn modelId="{9DA5A6EC-8DB2-4354-8544-05924A3E85C3}" type="presOf" srcId="{603A7575-E4BB-4EC7-91F8-8E042AD8759D}" destId="{B7A256C4-203C-4E0A-AD16-D608BC8C8D43}" srcOrd="0" destOrd="0" presId="urn:microsoft.com/office/officeart/2005/8/layout/orgChart1"/>
    <dgm:cxn modelId="{12D34FF1-99B2-4322-822A-392FCB3B6642}" srcId="{5166FC45-E7BF-4B3C-A136-04D8062DBB5C}" destId="{80FE37A9-23DC-4639-8AE0-D8245975CC70}" srcOrd="1" destOrd="0" parTransId="{16219E34-EF10-4AD4-8834-76F95FBDBBF9}" sibTransId="{7FAB6627-DFC6-45F3-B01B-68DA2804D68B}"/>
    <dgm:cxn modelId="{D7C1A38F-59D7-4B54-B426-3C8F52E6B742}" type="presParOf" srcId="{AC1EF9EB-E8DF-46E9-B85F-E774E42A984C}" destId="{496294A8-3F07-4FE2-B60A-04CBC1AF48F0}" srcOrd="0" destOrd="0" presId="urn:microsoft.com/office/officeart/2005/8/layout/orgChart1"/>
    <dgm:cxn modelId="{E529F39C-6C2A-4978-B9C7-8F2F85B1B34A}" type="presParOf" srcId="{496294A8-3F07-4FE2-B60A-04CBC1AF48F0}" destId="{3FE09E3D-C84D-4492-BAB2-5E9D6900C0DB}" srcOrd="0" destOrd="0" presId="urn:microsoft.com/office/officeart/2005/8/layout/orgChart1"/>
    <dgm:cxn modelId="{3C42A04E-CFEF-4888-B571-1891C4CEFA7D}" type="presParOf" srcId="{3FE09E3D-C84D-4492-BAB2-5E9D6900C0DB}" destId="{B7A256C4-203C-4E0A-AD16-D608BC8C8D43}" srcOrd="0" destOrd="0" presId="urn:microsoft.com/office/officeart/2005/8/layout/orgChart1"/>
    <dgm:cxn modelId="{12124B8E-7D24-4E29-85D5-C0456835C5A9}" type="presParOf" srcId="{3FE09E3D-C84D-4492-BAB2-5E9D6900C0DB}" destId="{E395631B-85DE-434B-A746-CC9C4288343D}" srcOrd="1" destOrd="0" presId="urn:microsoft.com/office/officeart/2005/8/layout/orgChart1"/>
    <dgm:cxn modelId="{D77B8433-BF01-47CA-BDE0-3571E08570ED}" type="presParOf" srcId="{496294A8-3F07-4FE2-B60A-04CBC1AF48F0}" destId="{AF4D58BA-5AE0-4CF2-AE84-D16223E3AECB}" srcOrd="1" destOrd="0" presId="urn:microsoft.com/office/officeart/2005/8/layout/orgChart1"/>
    <dgm:cxn modelId="{AACE494D-A634-49F3-898C-CDDE48C49FDA}" type="presParOf" srcId="{496294A8-3F07-4FE2-B60A-04CBC1AF48F0}" destId="{68F8BF7C-C0DA-425E-BC18-B7B0A12E5358}" srcOrd="2" destOrd="0" presId="urn:microsoft.com/office/officeart/2005/8/layout/orgChart1"/>
    <dgm:cxn modelId="{42A2F369-C82E-40B5-860C-5DEF02A09B9C}" type="presParOf" srcId="{AC1EF9EB-E8DF-46E9-B85F-E774E42A984C}" destId="{2E8A42D7-0E52-4DE8-A439-36A9507CE547}" srcOrd="1" destOrd="0" presId="urn:microsoft.com/office/officeart/2005/8/layout/orgChart1"/>
    <dgm:cxn modelId="{CD9825B9-4747-4212-ACB0-21DF618E7439}" type="presParOf" srcId="{2E8A42D7-0E52-4DE8-A439-36A9507CE547}" destId="{E54291F2-8C45-4C46-9DE2-20FB589501AD}" srcOrd="0" destOrd="0" presId="urn:microsoft.com/office/officeart/2005/8/layout/orgChart1"/>
    <dgm:cxn modelId="{EE647D47-6444-40B9-A8F4-3C3DF40E20BD}" type="presParOf" srcId="{E54291F2-8C45-4C46-9DE2-20FB589501AD}" destId="{3B0DB7EE-D6CE-4059-9438-AEA7BCC9991A}" srcOrd="0" destOrd="0" presId="urn:microsoft.com/office/officeart/2005/8/layout/orgChart1"/>
    <dgm:cxn modelId="{322F603B-371B-49C6-B245-20E9F0F0DB00}" type="presParOf" srcId="{E54291F2-8C45-4C46-9DE2-20FB589501AD}" destId="{0C1B4B75-4C2C-4275-80BE-7E19D2B3AF58}" srcOrd="1" destOrd="0" presId="urn:microsoft.com/office/officeart/2005/8/layout/orgChart1"/>
    <dgm:cxn modelId="{1B231793-99AA-4F08-8415-3F16CA8C46D2}" type="presParOf" srcId="{2E8A42D7-0E52-4DE8-A439-36A9507CE547}" destId="{C4E91A24-9D52-4EBE-BB1B-71EA817DDACD}" srcOrd="1" destOrd="0" presId="urn:microsoft.com/office/officeart/2005/8/layout/orgChart1"/>
    <dgm:cxn modelId="{1B7A773E-D178-41A7-AB2C-EC147DA2F426}" type="presParOf" srcId="{2E8A42D7-0E52-4DE8-A439-36A9507CE547}" destId="{5338FD65-8A19-484F-BF9A-2C150026BD52}" srcOrd="2" destOrd="0" presId="urn:microsoft.com/office/officeart/2005/8/layout/orgChart1"/>
    <dgm:cxn modelId="{2920D01D-DD1E-4449-B8B7-E1EB274D9DE0}" type="presParOf" srcId="{AC1EF9EB-E8DF-46E9-B85F-E774E42A984C}" destId="{9BB19AB9-1398-4218-9AC7-CB347C02283B}" srcOrd="2" destOrd="0" presId="urn:microsoft.com/office/officeart/2005/8/layout/orgChart1"/>
    <dgm:cxn modelId="{2393A8EF-5C10-46B6-B96D-966E35DF148A}" type="presParOf" srcId="{9BB19AB9-1398-4218-9AC7-CB347C02283B}" destId="{7376050A-6554-45DA-910C-540EDFD679BF}" srcOrd="0" destOrd="0" presId="urn:microsoft.com/office/officeart/2005/8/layout/orgChart1"/>
    <dgm:cxn modelId="{D32F0EEB-5F75-48A0-812D-605EEAC1C137}" type="presParOf" srcId="{7376050A-6554-45DA-910C-540EDFD679BF}" destId="{974B8747-75DB-4FB8-A457-B0A23F58327C}" srcOrd="0" destOrd="0" presId="urn:microsoft.com/office/officeart/2005/8/layout/orgChart1"/>
    <dgm:cxn modelId="{75B67668-47C9-4319-BB05-E068BA962D5B}" type="presParOf" srcId="{7376050A-6554-45DA-910C-540EDFD679BF}" destId="{66913D58-5903-43B6-8AD0-98C467D48BF4}" srcOrd="1" destOrd="0" presId="urn:microsoft.com/office/officeart/2005/8/layout/orgChart1"/>
    <dgm:cxn modelId="{66C51D50-6F42-43B9-B78D-68915D42A716}" type="presParOf" srcId="{9BB19AB9-1398-4218-9AC7-CB347C02283B}" destId="{E0825E52-A10E-443D-BC57-8BAD314A5F9B}" srcOrd="1" destOrd="0" presId="urn:microsoft.com/office/officeart/2005/8/layout/orgChart1"/>
    <dgm:cxn modelId="{770F4D0D-49AB-4827-A557-D606DCA5F5D7}" type="presParOf" srcId="{9BB19AB9-1398-4218-9AC7-CB347C02283B}" destId="{BAB7FA01-03C8-41E8-954D-CCA088449FD1}" srcOrd="2" destOrd="0" presId="urn:microsoft.com/office/officeart/2005/8/layout/orgChart1"/>
    <dgm:cxn modelId="{F532565A-72CE-48BF-8BB6-4C7C7937C509}" type="presParOf" srcId="{AC1EF9EB-E8DF-46E9-B85F-E774E42A984C}" destId="{B4A96CD7-6E54-49CD-A1F3-37F4C2D88E20}" srcOrd="3" destOrd="0" presId="urn:microsoft.com/office/officeart/2005/8/layout/orgChart1"/>
    <dgm:cxn modelId="{C0EFF7FB-03BF-4F42-9688-7BF3F26438AA}" type="presParOf" srcId="{B4A96CD7-6E54-49CD-A1F3-37F4C2D88E20}" destId="{C5995049-C1F7-4030-8CAD-AF18AE21936C}" srcOrd="0" destOrd="0" presId="urn:microsoft.com/office/officeart/2005/8/layout/orgChart1"/>
    <dgm:cxn modelId="{9224E30C-4AD1-48D5-8E31-6E1639F03042}" type="presParOf" srcId="{C5995049-C1F7-4030-8CAD-AF18AE21936C}" destId="{0EC40D28-FBB0-425B-87DE-1720DDDE7363}" srcOrd="0" destOrd="0" presId="urn:microsoft.com/office/officeart/2005/8/layout/orgChart1"/>
    <dgm:cxn modelId="{3D4A1E66-A684-4A07-89C9-58FAD3EC68A0}" type="presParOf" srcId="{C5995049-C1F7-4030-8CAD-AF18AE21936C}" destId="{FEBE2697-F80D-45B2-9D40-1E161EDB718E}" srcOrd="1" destOrd="0" presId="urn:microsoft.com/office/officeart/2005/8/layout/orgChart1"/>
    <dgm:cxn modelId="{1DB92765-8B56-4B5E-AEA5-0D51CA5C450E}" type="presParOf" srcId="{B4A96CD7-6E54-49CD-A1F3-37F4C2D88E20}" destId="{16D8849E-B21E-4164-B314-3CC27C437CBF}" srcOrd="1" destOrd="0" presId="urn:microsoft.com/office/officeart/2005/8/layout/orgChart1"/>
    <dgm:cxn modelId="{52D921A1-5591-488A-9680-99BFB77C9F51}" type="presParOf" srcId="{B4A96CD7-6E54-49CD-A1F3-37F4C2D88E20}" destId="{7546F6DE-F7CD-4A31-8181-7C33A94FFEB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66FC45-E7BF-4B3C-A136-04D8062DBB5C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03A7575-E4BB-4EC7-91F8-8E042AD8759D}">
      <dgm:prSet phldrT="[文字]"/>
      <dgm:spPr/>
      <dgm:t>
        <a:bodyPr vert="eaVert"/>
        <a:lstStyle/>
        <a:p>
          <a:r>
            <a:rPr lang="zh-TW" altLang="en-US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詞章之學</a:t>
          </a:r>
        </a:p>
      </dgm:t>
    </dgm:pt>
    <dgm:pt modelId="{02521FB7-621C-4205-92D4-8640A360FA70}" type="parTrans" cxnId="{02C6BFA7-CD0D-4274-9C61-ABAD25A8B3B5}">
      <dgm:prSet/>
      <dgm:spPr/>
      <dgm:t>
        <a:bodyPr/>
        <a:lstStyle/>
        <a:p>
          <a:endParaRPr lang="zh-TW" altLang="en-US"/>
        </a:p>
      </dgm:t>
    </dgm:pt>
    <dgm:pt modelId="{8EDA36CD-4216-4F5F-8D2E-75DBDC92D4B9}" type="sibTrans" cxnId="{02C6BFA7-CD0D-4274-9C61-ABAD25A8B3B5}">
      <dgm:prSet/>
      <dgm:spPr/>
      <dgm:t>
        <a:bodyPr/>
        <a:lstStyle/>
        <a:p>
          <a:endParaRPr lang="zh-TW" altLang="en-US"/>
        </a:p>
      </dgm:t>
    </dgm:pt>
    <dgm:pt modelId="{80FE37A9-23DC-4639-8AE0-D8245975CC70}">
      <dgm:prSet phldrT="[文字]"/>
      <dgm:spPr/>
      <dgm:t>
        <a:bodyPr vert="eaVert"/>
        <a:lstStyle/>
        <a:p>
          <a:r>
            <a:rPr lang="zh-TW" altLang="en-US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經世之學</a:t>
          </a:r>
        </a:p>
      </dgm:t>
    </dgm:pt>
    <dgm:pt modelId="{16219E34-EF10-4AD4-8834-76F95FBDBBF9}" type="parTrans" cxnId="{12D34FF1-99B2-4322-822A-392FCB3B6642}">
      <dgm:prSet/>
      <dgm:spPr/>
      <dgm:t>
        <a:bodyPr/>
        <a:lstStyle/>
        <a:p>
          <a:endParaRPr lang="zh-TW" altLang="en-US"/>
        </a:p>
      </dgm:t>
    </dgm:pt>
    <dgm:pt modelId="{7FAB6627-DFC6-45F3-B01B-68DA2804D68B}" type="sibTrans" cxnId="{12D34FF1-99B2-4322-822A-392FCB3B6642}">
      <dgm:prSet/>
      <dgm:spPr/>
      <dgm:t>
        <a:bodyPr/>
        <a:lstStyle/>
        <a:p>
          <a:endParaRPr lang="zh-TW" altLang="en-US"/>
        </a:p>
      </dgm:t>
    </dgm:pt>
    <dgm:pt modelId="{865CB557-0AB6-4C72-8632-7BF7DF109EE2}">
      <dgm:prSet phldrT="[文字]"/>
      <dgm:spPr/>
      <dgm:t>
        <a:bodyPr vert="eaVert"/>
        <a:lstStyle/>
        <a:p>
          <a:r>
            <a:rPr lang="zh-TW" altLang="en-US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義理之學</a:t>
          </a:r>
        </a:p>
      </dgm:t>
    </dgm:pt>
    <dgm:pt modelId="{328F80BB-88FB-486E-A1D2-2DD91A44E714}" type="parTrans" cxnId="{F7F5B94B-0CF8-4F6C-B0D9-3BDFD1B46874}">
      <dgm:prSet/>
      <dgm:spPr/>
      <dgm:t>
        <a:bodyPr/>
        <a:lstStyle/>
        <a:p>
          <a:endParaRPr lang="zh-TW" altLang="en-US"/>
        </a:p>
      </dgm:t>
    </dgm:pt>
    <dgm:pt modelId="{AEEF3E6C-B744-4A38-A5CC-CBD17B03D24C}" type="sibTrans" cxnId="{F7F5B94B-0CF8-4F6C-B0D9-3BDFD1B46874}">
      <dgm:prSet/>
      <dgm:spPr/>
      <dgm:t>
        <a:bodyPr/>
        <a:lstStyle/>
        <a:p>
          <a:endParaRPr lang="zh-TW" altLang="en-US"/>
        </a:p>
      </dgm:t>
    </dgm:pt>
    <dgm:pt modelId="{93B53D8E-1230-43A5-BE63-3ADD2DB8C5A0}">
      <dgm:prSet phldrT="[文字]"/>
      <dgm:spPr/>
      <dgm:t>
        <a:bodyPr vert="eaVert"/>
        <a:lstStyle/>
        <a:p>
          <a:r>
            <a:rPr lang="zh-TW" altLang="en-US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考據之學</a:t>
          </a:r>
        </a:p>
      </dgm:t>
    </dgm:pt>
    <dgm:pt modelId="{2021A50C-4F95-41DD-8BA5-5610A755A69E}" type="parTrans" cxnId="{0DD507B4-035E-4D20-B9FC-BDD503DFA1F0}">
      <dgm:prSet/>
      <dgm:spPr/>
      <dgm:t>
        <a:bodyPr/>
        <a:lstStyle/>
        <a:p>
          <a:endParaRPr lang="zh-TW" altLang="en-US"/>
        </a:p>
      </dgm:t>
    </dgm:pt>
    <dgm:pt modelId="{88D05BDB-5BC0-4030-BF8C-944E123BB619}" type="sibTrans" cxnId="{0DD507B4-035E-4D20-B9FC-BDD503DFA1F0}">
      <dgm:prSet/>
      <dgm:spPr/>
      <dgm:t>
        <a:bodyPr/>
        <a:lstStyle/>
        <a:p>
          <a:endParaRPr lang="zh-TW" altLang="en-US"/>
        </a:p>
      </dgm:t>
    </dgm:pt>
    <dgm:pt modelId="{2977C578-53D4-419C-8737-70796FC24AFC}">
      <dgm:prSet phldrT="[文字]"/>
      <dgm:spPr/>
      <dgm:t>
        <a:bodyPr vert="eaVert"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考文字之學</a:t>
          </a:r>
        </a:p>
      </dgm:t>
    </dgm:pt>
    <dgm:pt modelId="{A86CE2FF-13D4-4DE7-94ED-59295F730C2D}" type="parTrans" cxnId="{AFC51D94-8373-432D-9DC3-158C3E25AD64}">
      <dgm:prSet/>
      <dgm:spPr/>
      <dgm:t>
        <a:bodyPr/>
        <a:lstStyle/>
        <a:p>
          <a:endParaRPr lang="zh-TW" altLang="en-US"/>
        </a:p>
      </dgm:t>
    </dgm:pt>
    <dgm:pt modelId="{CF933734-D993-47BC-B948-84703EBF3AD4}" type="sibTrans" cxnId="{AFC51D94-8373-432D-9DC3-158C3E25AD64}">
      <dgm:prSet/>
      <dgm:spPr/>
      <dgm:t>
        <a:bodyPr/>
        <a:lstStyle/>
        <a:p>
          <a:endParaRPr lang="zh-TW" altLang="en-US"/>
        </a:p>
      </dgm:t>
    </dgm:pt>
    <dgm:pt modelId="{8BB95ED8-16C7-493F-8490-2E2EE2A522C6}">
      <dgm:prSet phldrT="[文字]"/>
      <dgm:spPr/>
      <dgm:t>
        <a:bodyPr vert="eaVert"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考文</a:t>
          </a:r>
          <a:r>
            <a:rPr lang="zh-TW" dirty="0">
              <a:latin typeface="標楷體" panose="03000509000000000000" pitchFamily="65" charset="-120"/>
              <a:ea typeface="標楷體" panose="03000509000000000000" pitchFamily="65" charset="-120"/>
            </a:rPr>
            <a:t>籍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之學</a:t>
          </a:r>
        </a:p>
      </dgm:t>
    </dgm:pt>
    <dgm:pt modelId="{171825D0-BB5E-44D0-870D-2A9D011E2DE3}" type="parTrans" cxnId="{B8CE0995-DB08-416B-A9F5-1DA981E3152C}">
      <dgm:prSet/>
      <dgm:spPr/>
      <dgm:t>
        <a:bodyPr/>
        <a:lstStyle/>
        <a:p>
          <a:endParaRPr lang="zh-TW" altLang="en-US"/>
        </a:p>
      </dgm:t>
    </dgm:pt>
    <dgm:pt modelId="{CEA7F8B8-4356-43D7-9EED-1CF1BC5DB482}" type="sibTrans" cxnId="{B8CE0995-DB08-416B-A9F5-1DA981E3152C}">
      <dgm:prSet/>
      <dgm:spPr/>
      <dgm:t>
        <a:bodyPr/>
        <a:lstStyle/>
        <a:p>
          <a:endParaRPr lang="zh-TW" altLang="en-US"/>
        </a:p>
      </dgm:t>
    </dgm:pt>
    <dgm:pt modelId="{C42F6827-5E88-43AA-8B50-094D2A24E323}">
      <dgm:prSet phldrT="[文字]"/>
      <dgm:spPr/>
      <dgm:t>
        <a:bodyPr vert="eaVert"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考文物之學</a:t>
          </a:r>
        </a:p>
      </dgm:t>
    </dgm:pt>
    <dgm:pt modelId="{5072E4F1-47F6-4F07-84FE-8A5353F3576C}" type="parTrans" cxnId="{9D033546-BC51-4206-9570-30FF01009B49}">
      <dgm:prSet/>
      <dgm:spPr/>
      <dgm:t>
        <a:bodyPr/>
        <a:lstStyle/>
        <a:p>
          <a:endParaRPr lang="zh-TW" altLang="en-US"/>
        </a:p>
      </dgm:t>
    </dgm:pt>
    <dgm:pt modelId="{1A79BCC7-78AC-4134-BCC2-2F26B34334C1}" type="sibTrans" cxnId="{9D033546-BC51-4206-9570-30FF01009B49}">
      <dgm:prSet/>
      <dgm:spPr/>
      <dgm:t>
        <a:bodyPr/>
        <a:lstStyle/>
        <a:p>
          <a:endParaRPr lang="zh-TW" altLang="en-US"/>
        </a:p>
      </dgm:t>
    </dgm:pt>
    <dgm:pt modelId="{06093F58-A56C-4E93-BC43-B6143C2433C8}">
      <dgm:prSet phldrT="[文字]"/>
      <dgm:spPr/>
      <dgm:t>
        <a:bodyPr vert="eaVert"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經學</a:t>
          </a:r>
        </a:p>
      </dgm:t>
    </dgm:pt>
    <dgm:pt modelId="{FCCA08EF-AF08-4922-9556-E4BB7819A643}" type="parTrans" cxnId="{C5D3FD2F-B358-4A54-B5ED-49FE578CBCA3}">
      <dgm:prSet/>
      <dgm:spPr/>
      <dgm:t>
        <a:bodyPr/>
        <a:lstStyle/>
        <a:p>
          <a:endParaRPr lang="zh-TW" altLang="en-US"/>
        </a:p>
      </dgm:t>
    </dgm:pt>
    <dgm:pt modelId="{E578B0D2-B0AC-4C28-B193-2F9BEEF8D779}" type="sibTrans" cxnId="{C5D3FD2F-B358-4A54-B5ED-49FE578CBCA3}">
      <dgm:prSet/>
      <dgm:spPr/>
      <dgm:t>
        <a:bodyPr/>
        <a:lstStyle/>
        <a:p>
          <a:endParaRPr lang="zh-TW" altLang="en-US"/>
        </a:p>
      </dgm:t>
    </dgm:pt>
    <dgm:pt modelId="{59283782-EDE1-4531-9C95-39FE468E76FB}">
      <dgm:prSet phldrT="[文字]"/>
      <dgm:spPr/>
      <dgm:t>
        <a:bodyPr vert="eaVert"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子學</a:t>
          </a:r>
        </a:p>
      </dgm:t>
    </dgm:pt>
    <dgm:pt modelId="{0325BF4C-A870-415E-A008-795A3BFB8EBE}" type="parTrans" cxnId="{05BCFBD4-4912-4399-8FAE-DC9CCF60CED9}">
      <dgm:prSet/>
      <dgm:spPr/>
      <dgm:t>
        <a:bodyPr/>
        <a:lstStyle/>
        <a:p>
          <a:endParaRPr lang="zh-TW" altLang="en-US"/>
        </a:p>
      </dgm:t>
    </dgm:pt>
    <dgm:pt modelId="{16EFD1AE-D9AB-41E0-8D7D-8BD409482546}" type="sibTrans" cxnId="{05BCFBD4-4912-4399-8FAE-DC9CCF60CED9}">
      <dgm:prSet/>
      <dgm:spPr/>
      <dgm:t>
        <a:bodyPr/>
        <a:lstStyle/>
        <a:p>
          <a:endParaRPr lang="zh-TW" altLang="en-US"/>
        </a:p>
      </dgm:t>
    </dgm:pt>
    <dgm:pt modelId="{6DDFE151-EB48-446E-B7F8-AD6F83B1D0FA}">
      <dgm:prSet phldrT="[文字]"/>
      <dgm:spPr/>
      <dgm:t>
        <a:bodyPr vert="eaVert"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玄學</a:t>
          </a:r>
        </a:p>
      </dgm:t>
    </dgm:pt>
    <dgm:pt modelId="{A6CCD8B3-7C64-4C8D-8B69-69A30D41C3C8}" type="parTrans" cxnId="{74A020A0-C61F-4F81-BFD5-6C22BA63A65D}">
      <dgm:prSet/>
      <dgm:spPr/>
      <dgm:t>
        <a:bodyPr/>
        <a:lstStyle/>
        <a:p>
          <a:endParaRPr lang="zh-TW" altLang="en-US"/>
        </a:p>
      </dgm:t>
    </dgm:pt>
    <dgm:pt modelId="{101FA745-8988-45E8-A503-BABEB439C3AA}" type="sibTrans" cxnId="{74A020A0-C61F-4F81-BFD5-6C22BA63A65D}">
      <dgm:prSet/>
      <dgm:spPr/>
      <dgm:t>
        <a:bodyPr/>
        <a:lstStyle/>
        <a:p>
          <a:endParaRPr lang="zh-TW" altLang="en-US"/>
        </a:p>
      </dgm:t>
    </dgm:pt>
    <dgm:pt modelId="{54A9AE4D-CC05-467C-BA16-7CE0FAFCBB03}">
      <dgm:prSet phldrT="[文字]"/>
      <dgm:spPr/>
      <dgm:t>
        <a:bodyPr vert="eaVert"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佛學</a:t>
          </a:r>
        </a:p>
      </dgm:t>
    </dgm:pt>
    <dgm:pt modelId="{4565F540-2754-42DC-B44A-FC1FFED20AA3}" type="parTrans" cxnId="{D6D1E0D1-CBCC-43D3-9E54-E1EA4E3FFCB1}">
      <dgm:prSet/>
      <dgm:spPr/>
      <dgm:t>
        <a:bodyPr/>
        <a:lstStyle/>
        <a:p>
          <a:endParaRPr lang="zh-TW" altLang="en-US"/>
        </a:p>
      </dgm:t>
    </dgm:pt>
    <dgm:pt modelId="{1215E879-97B6-4577-B2D8-8DAB7F0AF579}" type="sibTrans" cxnId="{D6D1E0D1-CBCC-43D3-9E54-E1EA4E3FFCB1}">
      <dgm:prSet/>
      <dgm:spPr/>
      <dgm:t>
        <a:bodyPr/>
        <a:lstStyle/>
        <a:p>
          <a:endParaRPr lang="zh-TW" altLang="en-US"/>
        </a:p>
      </dgm:t>
    </dgm:pt>
    <dgm:pt modelId="{B677A5E5-6266-4604-A3C6-1B8DCFF9B9FF}">
      <dgm:prSet phldrT="[文字]"/>
      <dgm:spPr/>
      <dgm:t>
        <a:bodyPr vert="eaVert"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理學</a:t>
          </a:r>
        </a:p>
      </dgm:t>
    </dgm:pt>
    <dgm:pt modelId="{BBC1101B-8413-4D10-A1A3-CE6149DAF399}" type="parTrans" cxnId="{424C87C2-89A3-4634-AFEE-7C175C85A6C0}">
      <dgm:prSet/>
      <dgm:spPr/>
      <dgm:t>
        <a:bodyPr/>
        <a:lstStyle/>
        <a:p>
          <a:endParaRPr lang="zh-TW" altLang="en-US"/>
        </a:p>
      </dgm:t>
    </dgm:pt>
    <dgm:pt modelId="{27CD92B2-A1A0-4CEB-B266-41312B3D5801}" type="sibTrans" cxnId="{424C87C2-89A3-4634-AFEE-7C175C85A6C0}">
      <dgm:prSet/>
      <dgm:spPr/>
      <dgm:t>
        <a:bodyPr/>
        <a:lstStyle/>
        <a:p>
          <a:endParaRPr lang="zh-TW" altLang="en-US"/>
        </a:p>
      </dgm:t>
    </dgm:pt>
    <dgm:pt modelId="{D5CDF389-4DD1-45A1-9182-D7A59210F020}">
      <dgm:prSet phldrT="[文字]"/>
      <dgm:spPr/>
      <dgm:t>
        <a:bodyPr vert="eaVert"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新哲學</a:t>
          </a:r>
        </a:p>
      </dgm:t>
    </dgm:pt>
    <dgm:pt modelId="{A29D32FA-A3CF-4D7F-B8C1-93AFC76B8EEF}" type="parTrans" cxnId="{7F56BFBE-A2D7-449B-8B92-5EB50F7FDBA4}">
      <dgm:prSet/>
      <dgm:spPr/>
      <dgm:t>
        <a:bodyPr/>
        <a:lstStyle/>
        <a:p>
          <a:endParaRPr lang="zh-TW" altLang="en-US"/>
        </a:p>
      </dgm:t>
    </dgm:pt>
    <dgm:pt modelId="{754A4069-2AA4-4AFF-9775-23609EFF69F6}" type="sibTrans" cxnId="{7F56BFBE-A2D7-449B-8B92-5EB50F7FDBA4}">
      <dgm:prSet/>
      <dgm:spPr/>
      <dgm:t>
        <a:bodyPr/>
        <a:lstStyle/>
        <a:p>
          <a:endParaRPr lang="zh-TW" altLang="en-US"/>
        </a:p>
      </dgm:t>
    </dgm:pt>
    <dgm:pt modelId="{0C8C3CFD-688F-4660-9944-CE6FC5FFD50E}">
      <dgm:prSet phldrT="[文字]"/>
      <dgm:spPr/>
      <dgm:t>
        <a:bodyPr vert="eaVert"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自然哲學</a:t>
          </a:r>
        </a:p>
      </dgm:t>
    </dgm:pt>
    <dgm:pt modelId="{E582581A-5C65-46FA-8046-CF3F691E50D2}" type="parTrans" cxnId="{D0CABE15-5938-4224-AE6F-02814BBEF2AE}">
      <dgm:prSet/>
      <dgm:spPr/>
      <dgm:t>
        <a:bodyPr/>
        <a:lstStyle/>
        <a:p>
          <a:endParaRPr lang="zh-TW" altLang="en-US"/>
        </a:p>
      </dgm:t>
    </dgm:pt>
    <dgm:pt modelId="{562C35B4-083C-4BEE-9D1F-0063DF9B0C1F}" type="sibTrans" cxnId="{D0CABE15-5938-4224-AE6F-02814BBEF2AE}">
      <dgm:prSet/>
      <dgm:spPr/>
      <dgm:t>
        <a:bodyPr/>
        <a:lstStyle/>
        <a:p>
          <a:endParaRPr lang="zh-TW" altLang="en-US"/>
        </a:p>
      </dgm:t>
    </dgm:pt>
    <dgm:pt modelId="{3C23071E-7A34-475E-8AEC-411FD2A1CA4B}">
      <dgm:prSet phldrT="[文字]"/>
      <dgm:spPr/>
      <dgm:t>
        <a:bodyPr vert="eaVert"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社會科學</a:t>
          </a:r>
        </a:p>
      </dgm:t>
    </dgm:pt>
    <dgm:pt modelId="{A7F67190-452B-44BF-92BB-ADF14BE2FAED}" type="parTrans" cxnId="{CA1EFC78-B270-463A-BE0A-DEA773179837}">
      <dgm:prSet/>
      <dgm:spPr/>
      <dgm:t>
        <a:bodyPr/>
        <a:lstStyle/>
        <a:p>
          <a:endParaRPr lang="zh-TW" altLang="en-US"/>
        </a:p>
      </dgm:t>
    </dgm:pt>
    <dgm:pt modelId="{5CE9870C-5599-406C-A5B5-85588DA1366B}" type="sibTrans" cxnId="{CA1EFC78-B270-463A-BE0A-DEA773179837}">
      <dgm:prSet/>
      <dgm:spPr/>
      <dgm:t>
        <a:bodyPr/>
        <a:lstStyle/>
        <a:p>
          <a:endParaRPr lang="zh-TW" altLang="en-US"/>
        </a:p>
      </dgm:t>
    </dgm:pt>
    <dgm:pt modelId="{3401829B-B02E-4331-8182-B31B895AC161}">
      <dgm:prSet phldrT="[文字]"/>
      <dgm:spPr/>
      <dgm:t>
        <a:bodyPr vert="eaVert"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應用科學</a:t>
          </a:r>
        </a:p>
      </dgm:t>
    </dgm:pt>
    <dgm:pt modelId="{56844A6D-846B-4FC5-9691-E7DE19D49158}" type="parTrans" cxnId="{376DDBD0-40B4-4931-818B-77C9FDCE4650}">
      <dgm:prSet/>
      <dgm:spPr/>
      <dgm:t>
        <a:bodyPr/>
        <a:lstStyle/>
        <a:p>
          <a:endParaRPr lang="zh-TW" altLang="en-US"/>
        </a:p>
      </dgm:t>
    </dgm:pt>
    <dgm:pt modelId="{16264159-AE8E-4F82-BA06-BE13D0B7EFD9}" type="sibTrans" cxnId="{376DDBD0-40B4-4931-818B-77C9FDCE4650}">
      <dgm:prSet/>
      <dgm:spPr/>
      <dgm:t>
        <a:bodyPr/>
        <a:lstStyle/>
        <a:p>
          <a:endParaRPr lang="zh-TW" altLang="en-US"/>
        </a:p>
      </dgm:t>
    </dgm:pt>
    <dgm:pt modelId="{EBA2C103-8950-402E-8607-A406DE2D419F}">
      <dgm:prSet phldrT="[文字]"/>
      <dgm:spPr/>
      <dgm:t>
        <a:bodyPr vert="eaVert"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數學</a:t>
          </a:r>
        </a:p>
      </dgm:t>
    </dgm:pt>
    <dgm:pt modelId="{396AAFF8-A42F-4422-828A-5D9BF9DD5CB7}" type="parTrans" cxnId="{750F2F8E-A5DD-4E26-BE28-344264F34145}">
      <dgm:prSet/>
      <dgm:spPr/>
      <dgm:t>
        <a:bodyPr/>
        <a:lstStyle/>
        <a:p>
          <a:endParaRPr lang="zh-TW" altLang="en-US"/>
        </a:p>
      </dgm:t>
    </dgm:pt>
    <dgm:pt modelId="{0BFDCB7C-DB1B-494F-A186-7763EA44B9D4}" type="sibTrans" cxnId="{750F2F8E-A5DD-4E26-BE28-344264F34145}">
      <dgm:prSet/>
      <dgm:spPr/>
      <dgm:t>
        <a:bodyPr/>
        <a:lstStyle/>
        <a:p>
          <a:endParaRPr lang="zh-TW" altLang="en-US"/>
        </a:p>
      </dgm:t>
    </dgm:pt>
    <dgm:pt modelId="{58C9F2CF-93D3-4ABA-A0B9-AFEC651BF78A}">
      <dgm:prSet phldrT="[文字]"/>
      <dgm:spPr/>
      <dgm:t>
        <a:bodyPr vert="eaVert"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文學</a:t>
          </a:r>
        </a:p>
      </dgm:t>
    </dgm:pt>
    <dgm:pt modelId="{9CAD9AB0-BE02-43FF-BA26-2BBD3FD8C431}" type="parTrans" cxnId="{C0DBB2C7-8F4B-4C0F-BB96-6B894D5E9619}">
      <dgm:prSet/>
      <dgm:spPr/>
      <dgm:t>
        <a:bodyPr/>
        <a:lstStyle/>
        <a:p>
          <a:endParaRPr lang="zh-TW" altLang="en-US"/>
        </a:p>
      </dgm:t>
    </dgm:pt>
    <dgm:pt modelId="{76712C64-C2B5-4648-A9F2-59D5D411BEBE}" type="sibTrans" cxnId="{C0DBB2C7-8F4B-4C0F-BB96-6B894D5E9619}">
      <dgm:prSet/>
      <dgm:spPr/>
      <dgm:t>
        <a:bodyPr/>
        <a:lstStyle/>
        <a:p>
          <a:endParaRPr lang="zh-TW" altLang="en-US"/>
        </a:p>
      </dgm:t>
    </dgm:pt>
    <dgm:pt modelId="{C784A38D-0688-4A4D-ADC1-1BBF548E5AD2}">
      <dgm:prSet phldrT="[文字]"/>
      <dgm:spPr/>
      <dgm:t>
        <a:bodyPr vert="eaVert"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附藝術</a:t>
          </a:r>
        </a:p>
      </dgm:t>
    </dgm:pt>
    <dgm:pt modelId="{FA412E47-B4E6-49DA-973D-2BE52AA60435}" type="parTrans" cxnId="{336AAF77-A1FD-4772-B59F-F136212D83F3}">
      <dgm:prSet/>
      <dgm:spPr/>
      <dgm:t>
        <a:bodyPr/>
        <a:lstStyle/>
        <a:p>
          <a:endParaRPr lang="zh-TW" altLang="en-US"/>
        </a:p>
      </dgm:t>
    </dgm:pt>
    <dgm:pt modelId="{CA790B0F-0B78-4814-9B8A-512C45F414FA}" type="sibTrans" cxnId="{336AAF77-A1FD-4772-B59F-F136212D83F3}">
      <dgm:prSet/>
      <dgm:spPr/>
      <dgm:t>
        <a:bodyPr/>
        <a:lstStyle/>
        <a:p>
          <a:endParaRPr lang="zh-TW" altLang="en-US"/>
        </a:p>
      </dgm:t>
    </dgm:pt>
    <dgm:pt modelId="{D5F1AEEA-7687-451D-95B9-99F5072F518A}" type="pres">
      <dgm:prSet presAssocID="{5166FC45-E7BF-4B3C-A136-04D8062DBB5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F257C20-01CE-4084-80C5-89D98A279AA8}" type="pres">
      <dgm:prSet presAssocID="{603A7575-E4BB-4EC7-91F8-8E042AD8759D}" presName="vertOne" presStyleCnt="0"/>
      <dgm:spPr/>
    </dgm:pt>
    <dgm:pt modelId="{B2443F03-4446-4E04-A20A-35E34D9594DA}" type="pres">
      <dgm:prSet presAssocID="{603A7575-E4BB-4EC7-91F8-8E042AD8759D}" presName="txOne" presStyleLbl="node0" presStyleIdx="0" presStyleCnt="4">
        <dgm:presLayoutVars>
          <dgm:chPref val="3"/>
        </dgm:presLayoutVars>
      </dgm:prSet>
      <dgm:spPr/>
    </dgm:pt>
    <dgm:pt modelId="{CB45EC3D-0FE3-4772-8914-102B721052C3}" type="pres">
      <dgm:prSet presAssocID="{603A7575-E4BB-4EC7-91F8-8E042AD8759D}" presName="parTransOne" presStyleCnt="0"/>
      <dgm:spPr/>
    </dgm:pt>
    <dgm:pt modelId="{D333C74D-EB59-41FD-9109-65C37FB7F6EE}" type="pres">
      <dgm:prSet presAssocID="{603A7575-E4BB-4EC7-91F8-8E042AD8759D}" presName="horzOne" presStyleCnt="0"/>
      <dgm:spPr/>
    </dgm:pt>
    <dgm:pt modelId="{80B00974-423A-4BCD-9E7D-0BE3A0EE9C13}" type="pres">
      <dgm:prSet presAssocID="{58C9F2CF-93D3-4ABA-A0B9-AFEC651BF78A}" presName="vertTwo" presStyleCnt="0"/>
      <dgm:spPr/>
    </dgm:pt>
    <dgm:pt modelId="{68EFBF2A-24DE-4222-910B-648D4FB5F442}" type="pres">
      <dgm:prSet presAssocID="{58C9F2CF-93D3-4ABA-A0B9-AFEC651BF78A}" presName="txTwo" presStyleLbl="node2" presStyleIdx="0" presStyleCnt="15">
        <dgm:presLayoutVars>
          <dgm:chPref val="3"/>
        </dgm:presLayoutVars>
      </dgm:prSet>
      <dgm:spPr/>
    </dgm:pt>
    <dgm:pt modelId="{F65862F4-73D6-44E4-8AAA-AF03C86641B1}" type="pres">
      <dgm:prSet presAssocID="{58C9F2CF-93D3-4ABA-A0B9-AFEC651BF78A}" presName="horzTwo" presStyleCnt="0"/>
      <dgm:spPr/>
    </dgm:pt>
    <dgm:pt modelId="{8EFFB1D1-9239-478E-B2A1-70E3ACE47DBA}" type="pres">
      <dgm:prSet presAssocID="{76712C64-C2B5-4648-A9F2-59D5D411BEBE}" presName="sibSpaceTwo" presStyleCnt="0"/>
      <dgm:spPr/>
    </dgm:pt>
    <dgm:pt modelId="{3BF9FC4E-8E4E-41C0-A3C0-4F97BDD6DA31}" type="pres">
      <dgm:prSet presAssocID="{C784A38D-0688-4A4D-ADC1-1BBF548E5AD2}" presName="vertTwo" presStyleCnt="0"/>
      <dgm:spPr/>
    </dgm:pt>
    <dgm:pt modelId="{94154B5F-1931-41E4-8AC7-4A4686D1110B}" type="pres">
      <dgm:prSet presAssocID="{C784A38D-0688-4A4D-ADC1-1BBF548E5AD2}" presName="txTwo" presStyleLbl="node2" presStyleIdx="1" presStyleCnt="15">
        <dgm:presLayoutVars>
          <dgm:chPref val="3"/>
        </dgm:presLayoutVars>
      </dgm:prSet>
      <dgm:spPr/>
    </dgm:pt>
    <dgm:pt modelId="{0724D052-0A3C-42F3-83DE-429250B2E0C2}" type="pres">
      <dgm:prSet presAssocID="{C784A38D-0688-4A4D-ADC1-1BBF548E5AD2}" presName="horzTwo" presStyleCnt="0"/>
      <dgm:spPr/>
    </dgm:pt>
    <dgm:pt modelId="{C1187CDC-0EC2-4BAE-8B6D-7254BEC2A290}" type="pres">
      <dgm:prSet presAssocID="{8EDA36CD-4216-4F5F-8D2E-75DBDC92D4B9}" presName="sibSpaceOne" presStyleCnt="0"/>
      <dgm:spPr/>
    </dgm:pt>
    <dgm:pt modelId="{301F5124-BD36-41B5-8FC8-A410BE25BDE5}" type="pres">
      <dgm:prSet presAssocID="{80FE37A9-23DC-4639-8AE0-D8245975CC70}" presName="vertOne" presStyleCnt="0"/>
      <dgm:spPr/>
    </dgm:pt>
    <dgm:pt modelId="{5EE1605C-F83E-468E-AAFC-C43A8F228A8F}" type="pres">
      <dgm:prSet presAssocID="{80FE37A9-23DC-4639-8AE0-D8245975CC70}" presName="txOne" presStyleLbl="node0" presStyleIdx="1" presStyleCnt="4">
        <dgm:presLayoutVars>
          <dgm:chPref val="3"/>
        </dgm:presLayoutVars>
      </dgm:prSet>
      <dgm:spPr/>
    </dgm:pt>
    <dgm:pt modelId="{4A3F80C8-4A17-4166-B75B-7DD4D3B26CE4}" type="pres">
      <dgm:prSet presAssocID="{80FE37A9-23DC-4639-8AE0-D8245975CC70}" presName="parTransOne" presStyleCnt="0"/>
      <dgm:spPr/>
    </dgm:pt>
    <dgm:pt modelId="{5D408CB9-3111-488A-B0BD-EAC02ADA3CD5}" type="pres">
      <dgm:prSet presAssocID="{80FE37A9-23DC-4639-8AE0-D8245975CC70}" presName="horzOne" presStyleCnt="0"/>
      <dgm:spPr/>
    </dgm:pt>
    <dgm:pt modelId="{AB462079-4C15-4F63-A497-029159DC83EE}" type="pres">
      <dgm:prSet presAssocID="{0C8C3CFD-688F-4660-9944-CE6FC5FFD50E}" presName="vertTwo" presStyleCnt="0"/>
      <dgm:spPr/>
    </dgm:pt>
    <dgm:pt modelId="{E86D25EB-8407-477A-86BC-C0070149DA4E}" type="pres">
      <dgm:prSet presAssocID="{0C8C3CFD-688F-4660-9944-CE6FC5FFD50E}" presName="txTwo" presStyleLbl="node2" presStyleIdx="2" presStyleCnt="15">
        <dgm:presLayoutVars>
          <dgm:chPref val="3"/>
        </dgm:presLayoutVars>
      </dgm:prSet>
      <dgm:spPr/>
    </dgm:pt>
    <dgm:pt modelId="{CAF56516-0688-4CF0-8456-08C5A24D6F0B}" type="pres">
      <dgm:prSet presAssocID="{0C8C3CFD-688F-4660-9944-CE6FC5FFD50E}" presName="horzTwo" presStyleCnt="0"/>
      <dgm:spPr/>
    </dgm:pt>
    <dgm:pt modelId="{645C3E06-FAC5-48FF-BAF6-140AF4A1E87E}" type="pres">
      <dgm:prSet presAssocID="{562C35B4-083C-4BEE-9D1F-0063DF9B0C1F}" presName="sibSpaceTwo" presStyleCnt="0"/>
      <dgm:spPr/>
    </dgm:pt>
    <dgm:pt modelId="{DF7EE086-0C41-48D0-926E-40D7D5BD7421}" type="pres">
      <dgm:prSet presAssocID="{3C23071E-7A34-475E-8AEC-411FD2A1CA4B}" presName="vertTwo" presStyleCnt="0"/>
      <dgm:spPr/>
    </dgm:pt>
    <dgm:pt modelId="{C739DF68-BB40-43D5-A975-5903FD16FD83}" type="pres">
      <dgm:prSet presAssocID="{3C23071E-7A34-475E-8AEC-411FD2A1CA4B}" presName="txTwo" presStyleLbl="node2" presStyleIdx="3" presStyleCnt="15">
        <dgm:presLayoutVars>
          <dgm:chPref val="3"/>
        </dgm:presLayoutVars>
      </dgm:prSet>
      <dgm:spPr/>
    </dgm:pt>
    <dgm:pt modelId="{2BC2DB84-C2B6-4934-9E58-F51FA2F0166E}" type="pres">
      <dgm:prSet presAssocID="{3C23071E-7A34-475E-8AEC-411FD2A1CA4B}" presName="horzTwo" presStyleCnt="0"/>
      <dgm:spPr/>
    </dgm:pt>
    <dgm:pt modelId="{4E3F9EA8-9224-4864-B24B-A61DA835F9D9}" type="pres">
      <dgm:prSet presAssocID="{5CE9870C-5599-406C-A5B5-85588DA1366B}" presName="sibSpaceTwo" presStyleCnt="0"/>
      <dgm:spPr/>
    </dgm:pt>
    <dgm:pt modelId="{F8840A9E-A0F9-4B68-9BCC-78B29AE9C21E}" type="pres">
      <dgm:prSet presAssocID="{3401829B-B02E-4331-8182-B31B895AC161}" presName="vertTwo" presStyleCnt="0"/>
      <dgm:spPr/>
    </dgm:pt>
    <dgm:pt modelId="{AFDB8616-AF30-4B7A-B833-C3F320419567}" type="pres">
      <dgm:prSet presAssocID="{3401829B-B02E-4331-8182-B31B895AC161}" presName="txTwo" presStyleLbl="node2" presStyleIdx="4" presStyleCnt="15">
        <dgm:presLayoutVars>
          <dgm:chPref val="3"/>
        </dgm:presLayoutVars>
      </dgm:prSet>
      <dgm:spPr/>
    </dgm:pt>
    <dgm:pt modelId="{4A9798A7-91D1-4756-90C3-4BC10D3CE725}" type="pres">
      <dgm:prSet presAssocID="{3401829B-B02E-4331-8182-B31B895AC161}" presName="horzTwo" presStyleCnt="0"/>
      <dgm:spPr/>
    </dgm:pt>
    <dgm:pt modelId="{AD3EC70B-6B33-4715-8032-1C4987C422EE}" type="pres">
      <dgm:prSet presAssocID="{16264159-AE8E-4F82-BA06-BE13D0B7EFD9}" presName="sibSpaceTwo" presStyleCnt="0"/>
      <dgm:spPr/>
    </dgm:pt>
    <dgm:pt modelId="{75D192D4-02B6-4252-8495-54339E290C17}" type="pres">
      <dgm:prSet presAssocID="{EBA2C103-8950-402E-8607-A406DE2D419F}" presName="vertTwo" presStyleCnt="0"/>
      <dgm:spPr/>
    </dgm:pt>
    <dgm:pt modelId="{77B47085-C83E-490A-8BDE-C0E717601988}" type="pres">
      <dgm:prSet presAssocID="{EBA2C103-8950-402E-8607-A406DE2D419F}" presName="txTwo" presStyleLbl="node2" presStyleIdx="5" presStyleCnt="15">
        <dgm:presLayoutVars>
          <dgm:chPref val="3"/>
        </dgm:presLayoutVars>
      </dgm:prSet>
      <dgm:spPr/>
    </dgm:pt>
    <dgm:pt modelId="{DB1D3F9F-CDA9-497B-BA59-D6B318FA77DC}" type="pres">
      <dgm:prSet presAssocID="{EBA2C103-8950-402E-8607-A406DE2D419F}" presName="horzTwo" presStyleCnt="0"/>
      <dgm:spPr/>
    </dgm:pt>
    <dgm:pt modelId="{105ABA10-0F7D-496E-B7E6-8D2D73574476}" type="pres">
      <dgm:prSet presAssocID="{7FAB6627-DFC6-45F3-B01B-68DA2804D68B}" presName="sibSpaceOne" presStyleCnt="0"/>
      <dgm:spPr/>
    </dgm:pt>
    <dgm:pt modelId="{371047E1-CF6D-45EA-846D-76327316B1C0}" type="pres">
      <dgm:prSet presAssocID="{865CB557-0AB6-4C72-8632-7BF7DF109EE2}" presName="vertOne" presStyleCnt="0"/>
      <dgm:spPr/>
    </dgm:pt>
    <dgm:pt modelId="{38CE7D66-A9FF-4D1B-8B40-5E5D569ECF79}" type="pres">
      <dgm:prSet presAssocID="{865CB557-0AB6-4C72-8632-7BF7DF109EE2}" presName="txOne" presStyleLbl="node0" presStyleIdx="2" presStyleCnt="4">
        <dgm:presLayoutVars>
          <dgm:chPref val="3"/>
        </dgm:presLayoutVars>
      </dgm:prSet>
      <dgm:spPr/>
    </dgm:pt>
    <dgm:pt modelId="{9FAFC9DE-E489-4430-A71F-7AE9FC1C6705}" type="pres">
      <dgm:prSet presAssocID="{865CB557-0AB6-4C72-8632-7BF7DF109EE2}" presName="parTransOne" presStyleCnt="0"/>
      <dgm:spPr/>
    </dgm:pt>
    <dgm:pt modelId="{CB6740C5-77E5-4A9F-A4F1-F876C97C3D95}" type="pres">
      <dgm:prSet presAssocID="{865CB557-0AB6-4C72-8632-7BF7DF109EE2}" presName="horzOne" presStyleCnt="0"/>
      <dgm:spPr/>
    </dgm:pt>
    <dgm:pt modelId="{E71C95B3-3A35-439C-87A5-2906B4004345}" type="pres">
      <dgm:prSet presAssocID="{06093F58-A56C-4E93-BC43-B6143C2433C8}" presName="vertTwo" presStyleCnt="0"/>
      <dgm:spPr/>
    </dgm:pt>
    <dgm:pt modelId="{4C718999-07C0-456B-A525-8A5028A7477A}" type="pres">
      <dgm:prSet presAssocID="{06093F58-A56C-4E93-BC43-B6143C2433C8}" presName="txTwo" presStyleLbl="node2" presStyleIdx="6" presStyleCnt="15">
        <dgm:presLayoutVars>
          <dgm:chPref val="3"/>
        </dgm:presLayoutVars>
      </dgm:prSet>
      <dgm:spPr/>
    </dgm:pt>
    <dgm:pt modelId="{A88AA194-DDDB-4897-AA30-BE08AEDD0C75}" type="pres">
      <dgm:prSet presAssocID="{06093F58-A56C-4E93-BC43-B6143C2433C8}" presName="horzTwo" presStyleCnt="0"/>
      <dgm:spPr/>
    </dgm:pt>
    <dgm:pt modelId="{54F49114-D599-4670-B68B-8B010D5D0D1A}" type="pres">
      <dgm:prSet presAssocID="{E578B0D2-B0AC-4C28-B193-2F9BEEF8D779}" presName="sibSpaceTwo" presStyleCnt="0"/>
      <dgm:spPr/>
    </dgm:pt>
    <dgm:pt modelId="{2768E533-B388-4F15-B518-1AD042FFA8CC}" type="pres">
      <dgm:prSet presAssocID="{59283782-EDE1-4531-9C95-39FE468E76FB}" presName="vertTwo" presStyleCnt="0"/>
      <dgm:spPr/>
    </dgm:pt>
    <dgm:pt modelId="{7E1AA1B1-5282-4645-95FA-DAFFD5A92099}" type="pres">
      <dgm:prSet presAssocID="{59283782-EDE1-4531-9C95-39FE468E76FB}" presName="txTwo" presStyleLbl="node2" presStyleIdx="7" presStyleCnt="15">
        <dgm:presLayoutVars>
          <dgm:chPref val="3"/>
        </dgm:presLayoutVars>
      </dgm:prSet>
      <dgm:spPr/>
    </dgm:pt>
    <dgm:pt modelId="{07D0DC4C-8D18-49CC-8220-54EEEC9377EA}" type="pres">
      <dgm:prSet presAssocID="{59283782-EDE1-4531-9C95-39FE468E76FB}" presName="horzTwo" presStyleCnt="0"/>
      <dgm:spPr/>
    </dgm:pt>
    <dgm:pt modelId="{CD2EEF7D-6016-478F-9ACB-8B8053C0BBDF}" type="pres">
      <dgm:prSet presAssocID="{16EFD1AE-D9AB-41E0-8D7D-8BD409482546}" presName="sibSpaceTwo" presStyleCnt="0"/>
      <dgm:spPr/>
    </dgm:pt>
    <dgm:pt modelId="{96B7D193-300A-4098-94D4-6FF919A292F2}" type="pres">
      <dgm:prSet presAssocID="{6DDFE151-EB48-446E-B7F8-AD6F83B1D0FA}" presName="vertTwo" presStyleCnt="0"/>
      <dgm:spPr/>
    </dgm:pt>
    <dgm:pt modelId="{6C0CDAEB-538E-4855-B84F-BED8AFE642D6}" type="pres">
      <dgm:prSet presAssocID="{6DDFE151-EB48-446E-B7F8-AD6F83B1D0FA}" presName="txTwo" presStyleLbl="node2" presStyleIdx="8" presStyleCnt="15">
        <dgm:presLayoutVars>
          <dgm:chPref val="3"/>
        </dgm:presLayoutVars>
      </dgm:prSet>
      <dgm:spPr/>
    </dgm:pt>
    <dgm:pt modelId="{E9B0BBF5-D46A-4B47-B42F-979EBC76FF21}" type="pres">
      <dgm:prSet presAssocID="{6DDFE151-EB48-446E-B7F8-AD6F83B1D0FA}" presName="horzTwo" presStyleCnt="0"/>
      <dgm:spPr/>
    </dgm:pt>
    <dgm:pt modelId="{D6762EA6-D7C9-4F33-B072-FE253764BB56}" type="pres">
      <dgm:prSet presAssocID="{101FA745-8988-45E8-A503-BABEB439C3AA}" presName="sibSpaceTwo" presStyleCnt="0"/>
      <dgm:spPr/>
    </dgm:pt>
    <dgm:pt modelId="{EBD73705-310E-4B6C-92F5-7031D4707664}" type="pres">
      <dgm:prSet presAssocID="{54A9AE4D-CC05-467C-BA16-7CE0FAFCBB03}" presName="vertTwo" presStyleCnt="0"/>
      <dgm:spPr/>
    </dgm:pt>
    <dgm:pt modelId="{5A5D5985-39DD-4AC9-B350-BF8FE3D8C834}" type="pres">
      <dgm:prSet presAssocID="{54A9AE4D-CC05-467C-BA16-7CE0FAFCBB03}" presName="txTwo" presStyleLbl="node2" presStyleIdx="9" presStyleCnt="15">
        <dgm:presLayoutVars>
          <dgm:chPref val="3"/>
        </dgm:presLayoutVars>
      </dgm:prSet>
      <dgm:spPr/>
    </dgm:pt>
    <dgm:pt modelId="{7A43D894-73E1-4FB3-8105-0E86CB14EAAB}" type="pres">
      <dgm:prSet presAssocID="{54A9AE4D-CC05-467C-BA16-7CE0FAFCBB03}" presName="horzTwo" presStyleCnt="0"/>
      <dgm:spPr/>
    </dgm:pt>
    <dgm:pt modelId="{C2E9290A-A7BF-4F16-9737-D8D30B2D8EAB}" type="pres">
      <dgm:prSet presAssocID="{1215E879-97B6-4577-B2D8-8DAB7F0AF579}" presName="sibSpaceTwo" presStyleCnt="0"/>
      <dgm:spPr/>
    </dgm:pt>
    <dgm:pt modelId="{AF518FE9-2F96-4A59-BCE2-C51AF8189F47}" type="pres">
      <dgm:prSet presAssocID="{B677A5E5-6266-4604-A3C6-1B8DCFF9B9FF}" presName="vertTwo" presStyleCnt="0"/>
      <dgm:spPr/>
    </dgm:pt>
    <dgm:pt modelId="{D437F887-9A24-4D64-9029-C983CA77694C}" type="pres">
      <dgm:prSet presAssocID="{B677A5E5-6266-4604-A3C6-1B8DCFF9B9FF}" presName="txTwo" presStyleLbl="node2" presStyleIdx="10" presStyleCnt="15">
        <dgm:presLayoutVars>
          <dgm:chPref val="3"/>
        </dgm:presLayoutVars>
      </dgm:prSet>
      <dgm:spPr/>
    </dgm:pt>
    <dgm:pt modelId="{86B90C79-18D4-4C14-88C6-E5BC672A59F5}" type="pres">
      <dgm:prSet presAssocID="{B677A5E5-6266-4604-A3C6-1B8DCFF9B9FF}" presName="horzTwo" presStyleCnt="0"/>
      <dgm:spPr/>
    </dgm:pt>
    <dgm:pt modelId="{2032F98B-40BA-4B92-9934-2366BDBB56E0}" type="pres">
      <dgm:prSet presAssocID="{27CD92B2-A1A0-4CEB-B266-41312B3D5801}" presName="sibSpaceTwo" presStyleCnt="0"/>
      <dgm:spPr/>
    </dgm:pt>
    <dgm:pt modelId="{BBB8CBD2-79D1-4E65-83C6-BCC838F85279}" type="pres">
      <dgm:prSet presAssocID="{D5CDF389-4DD1-45A1-9182-D7A59210F020}" presName="vertTwo" presStyleCnt="0"/>
      <dgm:spPr/>
    </dgm:pt>
    <dgm:pt modelId="{6D962FDD-B4EE-497B-B457-CA9F8FB7E0BB}" type="pres">
      <dgm:prSet presAssocID="{D5CDF389-4DD1-45A1-9182-D7A59210F020}" presName="txTwo" presStyleLbl="node2" presStyleIdx="11" presStyleCnt="15">
        <dgm:presLayoutVars>
          <dgm:chPref val="3"/>
        </dgm:presLayoutVars>
      </dgm:prSet>
      <dgm:spPr/>
    </dgm:pt>
    <dgm:pt modelId="{6A4DDC7B-A448-4DC1-8DE0-560CF15859C3}" type="pres">
      <dgm:prSet presAssocID="{D5CDF389-4DD1-45A1-9182-D7A59210F020}" presName="horzTwo" presStyleCnt="0"/>
      <dgm:spPr/>
    </dgm:pt>
    <dgm:pt modelId="{51C033D4-E2BD-431E-9DBE-39543572648D}" type="pres">
      <dgm:prSet presAssocID="{AEEF3E6C-B744-4A38-A5CC-CBD17B03D24C}" presName="sibSpaceOne" presStyleCnt="0"/>
      <dgm:spPr/>
    </dgm:pt>
    <dgm:pt modelId="{FCF39A48-F9CF-417E-B510-28421B401F1F}" type="pres">
      <dgm:prSet presAssocID="{93B53D8E-1230-43A5-BE63-3ADD2DB8C5A0}" presName="vertOne" presStyleCnt="0"/>
      <dgm:spPr/>
    </dgm:pt>
    <dgm:pt modelId="{81B5B620-6A01-4FBD-B200-AE1C74002312}" type="pres">
      <dgm:prSet presAssocID="{93B53D8E-1230-43A5-BE63-3ADD2DB8C5A0}" presName="txOne" presStyleLbl="node0" presStyleIdx="3" presStyleCnt="4">
        <dgm:presLayoutVars>
          <dgm:chPref val="3"/>
        </dgm:presLayoutVars>
      </dgm:prSet>
      <dgm:spPr/>
    </dgm:pt>
    <dgm:pt modelId="{AC6EE2F9-59B8-4549-9ADB-75585FB9CD99}" type="pres">
      <dgm:prSet presAssocID="{93B53D8E-1230-43A5-BE63-3ADD2DB8C5A0}" presName="parTransOne" presStyleCnt="0"/>
      <dgm:spPr/>
    </dgm:pt>
    <dgm:pt modelId="{7C7CCEDB-2094-4E66-9C6B-8A90C86999D8}" type="pres">
      <dgm:prSet presAssocID="{93B53D8E-1230-43A5-BE63-3ADD2DB8C5A0}" presName="horzOne" presStyleCnt="0"/>
      <dgm:spPr/>
    </dgm:pt>
    <dgm:pt modelId="{8A330B1B-206A-4DFA-B866-5C3FA1E63B06}" type="pres">
      <dgm:prSet presAssocID="{2977C578-53D4-419C-8737-70796FC24AFC}" presName="vertTwo" presStyleCnt="0"/>
      <dgm:spPr/>
    </dgm:pt>
    <dgm:pt modelId="{D62C8642-DD6F-40BC-A901-E17EAE7BF9C1}" type="pres">
      <dgm:prSet presAssocID="{2977C578-53D4-419C-8737-70796FC24AFC}" presName="txTwo" presStyleLbl="node2" presStyleIdx="12" presStyleCnt="15">
        <dgm:presLayoutVars>
          <dgm:chPref val="3"/>
        </dgm:presLayoutVars>
      </dgm:prSet>
      <dgm:spPr/>
    </dgm:pt>
    <dgm:pt modelId="{83B31624-BF9F-427A-9416-D818F4769904}" type="pres">
      <dgm:prSet presAssocID="{2977C578-53D4-419C-8737-70796FC24AFC}" presName="horzTwo" presStyleCnt="0"/>
      <dgm:spPr/>
    </dgm:pt>
    <dgm:pt modelId="{966B15CF-B177-49BF-B685-0AECD0E9EF4B}" type="pres">
      <dgm:prSet presAssocID="{CF933734-D993-47BC-B948-84703EBF3AD4}" presName="sibSpaceTwo" presStyleCnt="0"/>
      <dgm:spPr/>
    </dgm:pt>
    <dgm:pt modelId="{45915497-49BF-448F-B422-74FBC170C921}" type="pres">
      <dgm:prSet presAssocID="{8BB95ED8-16C7-493F-8490-2E2EE2A522C6}" presName="vertTwo" presStyleCnt="0"/>
      <dgm:spPr/>
    </dgm:pt>
    <dgm:pt modelId="{FF58A50E-FF1D-4096-A806-6CAD839D1660}" type="pres">
      <dgm:prSet presAssocID="{8BB95ED8-16C7-493F-8490-2E2EE2A522C6}" presName="txTwo" presStyleLbl="node2" presStyleIdx="13" presStyleCnt="15">
        <dgm:presLayoutVars>
          <dgm:chPref val="3"/>
        </dgm:presLayoutVars>
      </dgm:prSet>
      <dgm:spPr/>
    </dgm:pt>
    <dgm:pt modelId="{E34E738C-12AD-4080-B7F7-18A5B7401AB0}" type="pres">
      <dgm:prSet presAssocID="{8BB95ED8-16C7-493F-8490-2E2EE2A522C6}" presName="horzTwo" presStyleCnt="0"/>
      <dgm:spPr/>
    </dgm:pt>
    <dgm:pt modelId="{51C2CB85-42D9-4F8A-9BB3-CC58BCADD2CD}" type="pres">
      <dgm:prSet presAssocID="{CEA7F8B8-4356-43D7-9EED-1CF1BC5DB482}" presName="sibSpaceTwo" presStyleCnt="0"/>
      <dgm:spPr/>
    </dgm:pt>
    <dgm:pt modelId="{9604ADCD-12A3-418C-9457-A28776D08A37}" type="pres">
      <dgm:prSet presAssocID="{C42F6827-5E88-43AA-8B50-094D2A24E323}" presName="vertTwo" presStyleCnt="0"/>
      <dgm:spPr/>
    </dgm:pt>
    <dgm:pt modelId="{C8950FF1-36B0-4FCC-8254-D77E1FA0D9A2}" type="pres">
      <dgm:prSet presAssocID="{C42F6827-5E88-43AA-8B50-094D2A24E323}" presName="txTwo" presStyleLbl="node2" presStyleIdx="14" presStyleCnt="15">
        <dgm:presLayoutVars>
          <dgm:chPref val="3"/>
        </dgm:presLayoutVars>
      </dgm:prSet>
      <dgm:spPr/>
    </dgm:pt>
    <dgm:pt modelId="{9839F7A1-B711-4B4A-87A4-AD1B4E377D10}" type="pres">
      <dgm:prSet presAssocID="{C42F6827-5E88-43AA-8B50-094D2A24E323}" presName="horzTwo" presStyleCnt="0"/>
      <dgm:spPr/>
    </dgm:pt>
  </dgm:ptLst>
  <dgm:cxnLst>
    <dgm:cxn modelId="{D0CABE15-5938-4224-AE6F-02814BBEF2AE}" srcId="{80FE37A9-23DC-4639-8AE0-D8245975CC70}" destId="{0C8C3CFD-688F-4660-9944-CE6FC5FFD50E}" srcOrd="0" destOrd="0" parTransId="{E582581A-5C65-46FA-8046-CF3F691E50D2}" sibTransId="{562C35B4-083C-4BEE-9D1F-0063DF9B0C1F}"/>
    <dgm:cxn modelId="{CDBF741D-15A7-45E2-97B5-753DED2F2788}" type="presOf" srcId="{D5CDF389-4DD1-45A1-9182-D7A59210F020}" destId="{6D962FDD-B4EE-497B-B457-CA9F8FB7E0BB}" srcOrd="0" destOrd="0" presId="urn:microsoft.com/office/officeart/2005/8/layout/hierarchy4"/>
    <dgm:cxn modelId="{C5D3FD2F-B358-4A54-B5ED-49FE578CBCA3}" srcId="{865CB557-0AB6-4C72-8632-7BF7DF109EE2}" destId="{06093F58-A56C-4E93-BC43-B6143C2433C8}" srcOrd="0" destOrd="0" parTransId="{FCCA08EF-AF08-4922-9556-E4BB7819A643}" sibTransId="{E578B0D2-B0AC-4C28-B193-2F9BEEF8D779}"/>
    <dgm:cxn modelId="{D7CAD13E-C04C-4E53-8F43-A93AD69091C7}" type="presOf" srcId="{58C9F2CF-93D3-4ABA-A0B9-AFEC651BF78A}" destId="{68EFBF2A-24DE-4222-910B-648D4FB5F442}" srcOrd="0" destOrd="0" presId="urn:microsoft.com/office/officeart/2005/8/layout/hierarchy4"/>
    <dgm:cxn modelId="{63107A3F-E61B-4069-BF59-447F08B71A34}" type="presOf" srcId="{59283782-EDE1-4531-9C95-39FE468E76FB}" destId="{7E1AA1B1-5282-4645-95FA-DAFFD5A92099}" srcOrd="0" destOrd="0" presId="urn:microsoft.com/office/officeart/2005/8/layout/hierarchy4"/>
    <dgm:cxn modelId="{4783D45E-C534-43BE-B662-C7A48F35FE95}" type="presOf" srcId="{865CB557-0AB6-4C72-8632-7BF7DF109EE2}" destId="{38CE7D66-A9FF-4D1B-8B40-5E5D569ECF79}" srcOrd="0" destOrd="0" presId="urn:microsoft.com/office/officeart/2005/8/layout/hierarchy4"/>
    <dgm:cxn modelId="{99492061-F1EB-461E-8FA7-D05095EBF7BD}" type="presOf" srcId="{3C23071E-7A34-475E-8AEC-411FD2A1CA4B}" destId="{C739DF68-BB40-43D5-A975-5903FD16FD83}" srcOrd="0" destOrd="0" presId="urn:microsoft.com/office/officeart/2005/8/layout/hierarchy4"/>
    <dgm:cxn modelId="{9D033546-BC51-4206-9570-30FF01009B49}" srcId="{93B53D8E-1230-43A5-BE63-3ADD2DB8C5A0}" destId="{C42F6827-5E88-43AA-8B50-094D2A24E323}" srcOrd="2" destOrd="0" parTransId="{5072E4F1-47F6-4F07-84FE-8A5353F3576C}" sibTransId="{1A79BCC7-78AC-4134-BCC2-2F26B34334C1}"/>
    <dgm:cxn modelId="{1FFC9D46-F490-4418-992D-E4C0A6A21ADD}" type="presOf" srcId="{06093F58-A56C-4E93-BC43-B6143C2433C8}" destId="{4C718999-07C0-456B-A525-8A5028A7477A}" srcOrd="0" destOrd="0" presId="urn:microsoft.com/office/officeart/2005/8/layout/hierarchy4"/>
    <dgm:cxn modelId="{F7F5B94B-0CF8-4F6C-B0D9-3BDFD1B46874}" srcId="{5166FC45-E7BF-4B3C-A136-04D8062DBB5C}" destId="{865CB557-0AB6-4C72-8632-7BF7DF109EE2}" srcOrd="2" destOrd="0" parTransId="{328F80BB-88FB-486E-A1D2-2DD91A44E714}" sibTransId="{AEEF3E6C-B744-4A38-A5CC-CBD17B03D24C}"/>
    <dgm:cxn modelId="{4FA72B71-6C55-489D-ABD4-7644DAB6436B}" type="presOf" srcId="{C42F6827-5E88-43AA-8B50-094D2A24E323}" destId="{C8950FF1-36B0-4FCC-8254-D77E1FA0D9A2}" srcOrd="0" destOrd="0" presId="urn:microsoft.com/office/officeart/2005/8/layout/hierarchy4"/>
    <dgm:cxn modelId="{831C7354-749A-4903-8B4D-4555A90BF58D}" type="presOf" srcId="{603A7575-E4BB-4EC7-91F8-8E042AD8759D}" destId="{B2443F03-4446-4E04-A20A-35E34D9594DA}" srcOrd="0" destOrd="0" presId="urn:microsoft.com/office/officeart/2005/8/layout/hierarchy4"/>
    <dgm:cxn modelId="{F9908777-7B08-45B8-87DE-E7AE19C61E2B}" type="presOf" srcId="{8BB95ED8-16C7-493F-8490-2E2EE2A522C6}" destId="{FF58A50E-FF1D-4096-A806-6CAD839D1660}" srcOrd="0" destOrd="0" presId="urn:microsoft.com/office/officeart/2005/8/layout/hierarchy4"/>
    <dgm:cxn modelId="{336AAF77-A1FD-4772-B59F-F136212D83F3}" srcId="{603A7575-E4BB-4EC7-91F8-8E042AD8759D}" destId="{C784A38D-0688-4A4D-ADC1-1BBF548E5AD2}" srcOrd="1" destOrd="0" parTransId="{FA412E47-B4E6-49DA-973D-2BE52AA60435}" sibTransId="{CA790B0F-0B78-4814-9B8A-512C45F414FA}"/>
    <dgm:cxn modelId="{D1BF0058-6983-494C-9F7C-AB0D51EDCA9F}" type="presOf" srcId="{EBA2C103-8950-402E-8607-A406DE2D419F}" destId="{77B47085-C83E-490A-8BDE-C0E717601988}" srcOrd="0" destOrd="0" presId="urn:microsoft.com/office/officeart/2005/8/layout/hierarchy4"/>
    <dgm:cxn modelId="{CA1EFC78-B270-463A-BE0A-DEA773179837}" srcId="{80FE37A9-23DC-4639-8AE0-D8245975CC70}" destId="{3C23071E-7A34-475E-8AEC-411FD2A1CA4B}" srcOrd="1" destOrd="0" parTransId="{A7F67190-452B-44BF-92BB-ADF14BE2FAED}" sibTransId="{5CE9870C-5599-406C-A5B5-85588DA1366B}"/>
    <dgm:cxn modelId="{BEAB808A-A75D-4F53-A64B-D677BF8DAC9A}" type="presOf" srcId="{2977C578-53D4-419C-8737-70796FC24AFC}" destId="{D62C8642-DD6F-40BC-A901-E17EAE7BF9C1}" srcOrd="0" destOrd="0" presId="urn:microsoft.com/office/officeart/2005/8/layout/hierarchy4"/>
    <dgm:cxn modelId="{750F2F8E-A5DD-4E26-BE28-344264F34145}" srcId="{80FE37A9-23DC-4639-8AE0-D8245975CC70}" destId="{EBA2C103-8950-402E-8607-A406DE2D419F}" srcOrd="3" destOrd="0" parTransId="{396AAFF8-A42F-4422-828A-5D9BF9DD5CB7}" sibTransId="{0BFDCB7C-DB1B-494F-A186-7763EA44B9D4}"/>
    <dgm:cxn modelId="{AFC51D94-8373-432D-9DC3-158C3E25AD64}" srcId="{93B53D8E-1230-43A5-BE63-3ADD2DB8C5A0}" destId="{2977C578-53D4-419C-8737-70796FC24AFC}" srcOrd="0" destOrd="0" parTransId="{A86CE2FF-13D4-4DE7-94ED-59295F730C2D}" sibTransId="{CF933734-D993-47BC-B948-84703EBF3AD4}"/>
    <dgm:cxn modelId="{B8CE0995-DB08-416B-A9F5-1DA981E3152C}" srcId="{93B53D8E-1230-43A5-BE63-3ADD2DB8C5A0}" destId="{8BB95ED8-16C7-493F-8490-2E2EE2A522C6}" srcOrd="1" destOrd="0" parTransId="{171825D0-BB5E-44D0-870D-2A9D011E2DE3}" sibTransId="{CEA7F8B8-4356-43D7-9EED-1CF1BC5DB482}"/>
    <dgm:cxn modelId="{74A020A0-C61F-4F81-BFD5-6C22BA63A65D}" srcId="{865CB557-0AB6-4C72-8632-7BF7DF109EE2}" destId="{6DDFE151-EB48-446E-B7F8-AD6F83B1D0FA}" srcOrd="2" destOrd="0" parTransId="{A6CCD8B3-7C64-4C8D-8B69-69A30D41C3C8}" sibTransId="{101FA745-8988-45E8-A503-BABEB439C3AA}"/>
    <dgm:cxn modelId="{02C6BFA7-CD0D-4274-9C61-ABAD25A8B3B5}" srcId="{5166FC45-E7BF-4B3C-A136-04D8062DBB5C}" destId="{603A7575-E4BB-4EC7-91F8-8E042AD8759D}" srcOrd="0" destOrd="0" parTransId="{02521FB7-621C-4205-92D4-8640A360FA70}" sibTransId="{8EDA36CD-4216-4F5F-8D2E-75DBDC92D4B9}"/>
    <dgm:cxn modelId="{8CEB00AA-E6BC-4B75-B9DF-8ED6910BEBF5}" type="presOf" srcId="{0C8C3CFD-688F-4660-9944-CE6FC5FFD50E}" destId="{E86D25EB-8407-477A-86BC-C0070149DA4E}" srcOrd="0" destOrd="0" presId="urn:microsoft.com/office/officeart/2005/8/layout/hierarchy4"/>
    <dgm:cxn modelId="{5DFCB2B1-6167-4A76-9204-A767F928F724}" type="presOf" srcId="{3401829B-B02E-4331-8182-B31B895AC161}" destId="{AFDB8616-AF30-4B7A-B833-C3F320419567}" srcOrd="0" destOrd="0" presId="urn:microsoft.com/office/officeart/2005/8/layout/hierarchy4"/>
    <dgm:cxn modelId="{0DD507B4-035E-4D20-B9FC-BDD503DFA1F0}" srcId="{5166FC45-E7BF-4B3C-A136-04D8062DBB5C}" destId="{93B53D8E-1230-43A5-BE63-3ADD2DB8C5A0}" srcOrd="3" destOrd="0" parTransId="{2021A50C-4F95-41DD-8BA5-5610A755A69E}" sibTransId="{88D05BDB-5BC0-4030-BF8C-944E123BB619}"/>
    <dgm:cxn modelId="{7F56BFBE-A2D7-449B-8B92-5EB50F7FDBA4}" srcId="{865CB557-0AB6-4C72-8632-7BF7DF109EE2}" destId="{D5CDF389-4DD1-45A1-9182-D7A59210F020}" srcOrd="5" destOrd="0" parTransId="{A29D32FA-A3CF-4D7F-B8C1-93AFC76B8EEF}" sibTransId="{754A4069-2AA4-4AFF-9775-23609EFF69F6}"/>
    <dgm:cxn modelId="{A1DE38BF-14BE-4E20-ADFD-DE0C883A462C}" type="presOf" srcId="{5166FC45-E7BF-4B3C-A136-04D8062DBB5C}" destId="{D5F1AEEA-7687-451D-95B9-99F5072F518A}" srcOrd="0" destOrd="0" presId="urn:microsoft.com/office/officeart/2005/8/layout/hierarchy4"/>
    <dgm:cxn modelId="{424C87C2-89A3-4634-AFEE-7C175C85A6C0}" srcId="{865CB557-0AB6-4C72-8632-7BF7DF109EE2}" destId="{B677A5E5-6266-4604-A3C6-1B8DCFF9B9FF}" srcOrd="4" destOrd="0" parTransId="{BBC1101B-8413-4D10-A1A3-CE6149DAF399}" sibTransId="{27CD92B2-A1A0-4CEB-B266-41312B3D5801}"/>
    <dgm:cxn modelId="{AB1055C3-E08B-4ABF-BBFE-E261731F072B}" type="presOf" srcId="{54A9AE4D-CC05-467C-BA16-7CE0FAFCBB03}" destId="{5A5D5985-39DD-4AC9-B350-BF8FE3D8C834}" srcOrd="0" destOrd="0" presId="urn:microsoft.com/office/officeart/2005/8/layout/hierarchy4"/>
    <dgm:cxn modelId="{C0DBB2C7-8F4B-4C0F-BB96-6B894D5E9619}" srcId="{603A7575-E4BB-4EC7-91F8-8E042AD8759D}" destId="{58C9F2CF-93D3-4ABA-A0B9-AFEC651BF78A}" srcOrd="0" destOrd="0" parTransId="{9CAD9AB0-BE02-43FF-BA26-2BBD3FD8C431}" sibTransId="{76712C64-C2B5-4648-A9F2-59D5D411BEBE}"/>
    <dgm:cxn modelId="{8B9BD4C9-CFFE-452F-8EBA-F6AB5FF8EDF2}" type="presOf" srcId="{C784A38D-0688-4A4D-ADC1-1BBF548E5AD2}" destId="{94154B5F-1931-41E4-8AC7-4A4686D1110B}" srcOrd="0" destOrd="0" presId="urn:microsoft.com/office/officeart/2005/8/layout/hierarchy4"/>
    <dgm:cxn modelId="{93C9DBCD-E3DD-4F85-A870-1EA43CBAB4FA}" type="presOf" srcId="{93B53D8E-1230-43A5-BE63-3ADD2DB8C5A0}" destId="{81B5B620-6A01-4FBD-B200-AE1C74002312}" srcOrd="0" destOrd="0" presId="urn:microsoft.com/office/officeart/2005/8/layout/hierarchy4"/>
    <dgm:cxn modelId="{376DDBD0-40B4-4931-818B-77C9FDCE4650}" srcId="{80FE37A9-23DC-4639-8AE0-D8245975CC70}" destId="{3401829B-B02E-4331-8182-B31B895AC161}" srcOrd="2" destOrd="0" parTransId="{56844A6D-846B-4FC5-9691-E7DE19D49158}" sibTransId="{16264159-AE8E-4F82-BA06-BE13D0B7EFD9}"/>
    <dgm:cxn modelId="{A6D043D1-D0E4-4413-B30F-63937506E881}" type="presOf" srcId="{B677A5E5-6266-4604-A3C6-1B8DCFF9B9FF}" destId="{D437F887-9A24-4D64-9029-C983CA77694C}" srcOrd="0" destOrd="0" presId="urn:microsoft.com/office/officeart/2005/8/layout/hierarchy4"/>
    <dgm:cxn modelId="{D6D1E0D1-CBCC-43D3-9E54-E1EA4E3FFCB1}" srcId="{865CB557-0AB6-4C72-8632-7BF7DF109EE2}" destId="{54A9AE4D-CC05-467C-BA16-7CE0FAFCBB03}" srcOrd="3" destOrd="0" parTransId="{4565F540-2754-42DC-B44A-FC1FFED20AA3}" sibTransId="{1215E879-97B6-4577-B2D8-8DAB7F0AF579}"/>
    <dgm:cxn modelId="{05BCFBD4-4912-4399-8FAE-DC9CCF60CED9}" srcId="{865CB557-0AB6-4C72-8632-7BF7DF109EE2}" destId="{59283782-EDE1-4531-9C95-39FE468E76FB}" srcOrd="1" destOrd="0" parTransId="{0325BF4C-A870-415E-A008-795A3BFB8EBE}" sibTransId="{16EFD1AE-D9AB-41E0-8D7D-8BD409482546}"/>
    <dgm:cxn modelId="{848300D7-A670-45D7-8325-31486CABD138}" type="presOf" srcId="{6DDFE151-EB48-446E-B7F8-AD6F83B1D0FA}" destId="{6C0CDAEB-538E-4855-B84F-BED8AFE642D6}" srcOrd="0" destOrd="0" presId="urn:microsoft.com/office/officeart/2005/8/layout/hierarchy4"/>
    <dgm:cxn modelId="{685ABCED-26A9-4608-B2C6-C0D0162E7FB8}" type="presOf" srcId="{80FE37A9-23DC-4639-8AE0-D8245975CC70}" destId="{5EE1605C-F83E-468E-AAFC-C43A8F228A8F}" srcOrd="0" destOrd="0" presId="urn:microsoft.com/office/officeart/2005/8/layout/hierarchy4"/>
    <dgm:cxn modelId="{12D34FF1-99B2-4322-822A-392FCB3B6642}" srcId="{5166FC45-E7BF-4B3C-A136-04D8062DBB5C}" destId="{80FE37A9-23DC-4639-8AE0-D8245975CC70}" srcOrd="1" destOrd="0" parTransId="{16219E34-EF10-4AD4-8834-76F95FBDBBF9}" sibTransId="{7FAB6627-DFC6-45F3-B01B-68DA2804D68B}"/>
    <dgm:cxn modelId="{0076D359-1597-48A5-AD43-B9C910076AEA}" type="presParOf" srcId="{D5F1AEEA-7687-451D-95B9-99F5072F518A}" destId="{4F257C20-01CE-4084-80C5-89D98A279AA8}" srcOrd="0" destOrd="0" presId="urn:microsoft.com/office/officeart/2005/8/layout/hierarchy4"/>
    <dgm:cxn modelId="{C5C0B487-451C-4F89-96A5-4032834535A2}" type="presParOf" srcId="{4F257C20-01CE-4084-80C5-89D98A279AA8}" destId="{B2443F03-4446-4E04-A20A-35E34D9594DA}" srcOrd="0" destOrd="0" presId="urn:microsoft.com/office/officeart/2005/8/layout/hierarchy4"/>
    <dgm:cxn modelId="{3C9561B8-A737-459E-B75E-74DD23543EA6}" type="presParOf" srcId="{4F257C20-01CE-4084-80C5-89D98A279AA8}" destId="{CB45EC3D-0FE3-4772-8914-102B721052C3}" srcOrd="1" destOrd="0" presId="urn:microsoft.com/office/officeart/2005/8/layout/hierarchy4"/>
    <dgm:cxn modelId="{E6C16501-017F-4668-8D1B-6CB502F31347}" type="presParOf" srcId="{4F257C20-01CE-4084-80C5-89D98A279AA8}" destId="{D333C74D-EB59-41FD-9109-65C37FB7F6EE}" srcOrd="2" destOrd="0" presId="urn:microsoft.com/office/officeart/2005/8/layout/hierarchy4"/>
    <dgm:cxn modelId="{15FE2FD6-8F7C-4841-B68C-859DC2AA70E2}" type="presParOf" srcId="{D333C74D-EB59-41FD-9109-65C37FB7F6EE}" destId="{80B00974-423A-4BCD-9E7D-0BE3A0EE9C13}" srcOrd="0" destOrd="0" presId="urn:microsoft.com/office/officeart/2005/8/layout/hierarchy4"/>
    <dgm:cxn modelId="{BF1E848F-14ED-4880-B929-7E53022A5E66}" type="presParOf" srcId="{80B00974-423A-4BCD-9E7D-0BE3A0EE9C13}" destId="{68EFBF2A-24DE-4222-910B-648D4FB5F442}" srcOrd="0" destOrd="0" presId="urn:microsoft.com/office/officeart/2005/8/layout/hierarchy4"/>
    <dgm:cxn modelId="{54284D39-5286-4A48-BBE6-1993D8FE120C}" type="presParOf" srcId="{80B00974-423A-4BCD-9E7D-0BE3A0EE9C13}" destId="{F65862F4-73D6-44E4-8AAA-AF03C86641B1}" srcOrd="1" destOrd="0" presId="urn:microsoft.com/office/officeart/2005/8/layout/hierarchy4"/>
    <dgm:cxn modelId="{7C8A1771-AF5F-41B0-9928-FDC077B0B358}" type="presParOf" srcId="{D333C74D-EB59-41FD-9109-65C37FB7F6EE}" destId="{8EFFB1D1-9239-478E-B2A1-70E3ACE47DBA}" srcOrd="1" destOrd="0" presId="urn:microsoft.com/office/officeart/2005/8/layout/hierarchy4"/>
    <dgm:cxn modelId="{1D3F3F07-2525-4C59-8FA6-8DC28829CD69}" type="presParOf" srcId="{D333C74D-EB59-41FD-9109-65C37FB7F6EE}" destId="{3BF9FC4E-8E4E-41C0-A3C0-4F97BDD6DA31}" srcOrd="2" destOrd="0" presId="urn:microsoft.com/office/officeart/2005/8/layout/hierarchy4"/>
    <dgm:cxn modelId="{5B405930-DE03-46C8-A6AD-C3D07D5DE1C3}" type="presParOf" srcId="{3BF9FC4E-8E4E-41C0-A3C0-4F97BDD6DA31}" destId="{94154B5F-1931-41E4-8AC7-4A4686D1110B}" srcOrd="0" destOrd="0" presId="urn:microsoft.com/office/officeart/2005/8/layout/hierarchy4"/>
    <dgm:cxn modelId="{348B8CC5-955B-4CC1-B1C0-6809C1DF068C}" type="presParOf" srcId="{3BF9FC4E-8E4E-41C0-A3C0-4F97BDD6DA31}" destId="{0724D052-0A3C-42F3-83DE-429250B2E0C2}" srcOrd="1" destOrd="0" presId="urn:microsoft.com/office/officeart/2005/8/layout/hierarchy4"/>
    <dgm:cxn modelId="{1FF30BA5-A0B3-46B1-A988-965BDFA15846}" type="presParOf" srcId="{D5F1AEEA-7687-451D-95B9-99F5072F518A}" destId="{C1187CDC-0EC2-4BAE-8B6D-7254BEC2A290}" srcOrd="1" destOrd="0" presId="urn:microsoft.com/office/officeart/2005/8/layout/hierarchy4"/>
    <dgm:cxn modelId="{BED491F3-C60B-4AA2-8455-F6AD3FE543E7}" type="presParOf" srcId="{D5F1AEEA-7687-451D-95B9-99F5072F518A}" destId="{301F5124-BD36-41B5-8FC8-A410BE25BDE5}" srcOrd="2" destOrd="0" presId="urn:microsoft.com/office/officeart/2005/8/layout/hierarchy4"/>
    <dgm:cxn modelId="{570946CF-8C71-4790-BDFF-7084C5EA917D}" type="presParOf" srcId="{301F5124-BD36-41B5-8FC8-A410BE25BDE5}" destId="{5EE1605C-F83E-468E-AAFC-C43A8F228A8F}" srcOrd="0" destOrd="0" presId="urn:microsoft.com/office/officeart/2005/8/layout/hierarchy4"/>
    <dgm:cxn modelId="{01644CF0-BE58-4386-9A44-17116EAC88C9}" type="presParOf" srcId="{301F5124-BD36-41B5-8FC8-A410BE25BDE5}" destId="{4A3F80C8-4A17-4166-B75B-7DD4D3B26CE4}" srcOrd="1" destOrd="0" presId="urn:microsoft.com/office/officeart/2005/8/layout/hierarchy4"/>
    <dgm:cxn modelId="{EA242FE8-7C5A-4893-BBF9-51DF3FED04E1}" type="presParOf" srcId="{301F5124-BD36-41B5-8FC8-A410BE25BDE5}" destId="{5D408CB9-3111-488A-B0BD-EAC02ADA3CD5}" srcOrd="2" destOrd="0" presId="urn:microsoft.com/office/officeart/2005/8/layout/hierarchy4"/>
    <dgm:cxn modelId="{5BDFAD02-8B75-4A4F-8A87-6A643A1A644E}" type="presParOf" srcId="{5D408CB9-3111-488A-B0BD-EAC02ADA3CD5}" destId="{AB462079-4C15-4F63-A497-029159DC83EE}" srcOrd="0" destOrd="0" presId="urn:microsoft.com/office/officeart/2005/8/layout/hierarchy4"/>
    <dgm:cxn modelId="{197D94BB-3C1E-4244-A23D-7D51EF4C10EE}" type="presParOf" srcId="{AB462079-4C15-4F63-A497-029159DC83EE}" destId="{E86D25EB-8407-477A-86BC-C0070149DA4E}" srcOrd="0" destOrd="0" presId="urn:microsoft.com/office/officeart/2005/8/layout/hierarchy4"/>
    <dgm:cxn modelId="{E5AF4520-BF01-4F6C-A1C3-C43480A4B234}" type="presParOf" srcId="{AB462079-4C15-4F63-A497-029159DC83EE}" destId="{CAF56516-0688-4CF0-8456-08C5A24D6F0B}" srcOrd="1" destOrd="0" presId="urn:microsoft.com/office/officeart/2005/8/layout/hierarchy4"/>
    <dgm:cxn modelId="{F31B5AB8-81AF-4E45-B426-0F031C2D3077}" type="presParOf" srcId="{5D408CB9-3111-488A-B0BD-EAC02ADA3CD5}" destId="{645C3E06-FAC5-48FF-BAF6-140AF4A1E87E}" srcOrd="1" destOrd="0" presId="urn:microsoft.com/office/officeart/2005/8/layout/hierarchy4"/>
    <dgm:cxn modelId="{B3C160D5-9FB7-48FF-B083-FDF96624513F}" type="presParOf" srcId="{5D408CB9-3111-488A-B0BD-EAC02ADA3CD5}" destId="{DF7EE086-0C41-48D0-926E-40D7D5BD7421}" srcOrd="2" destOrd="0" presId="urn:microsoft.com/office/officeart/2005/8/layout/hierarchy4"/>
    <dgm:cxn modelId="{7B20C68E-6609-4423-BBB2-283ABF5D0F9C}" type="presParOf" srcId="{DF7EE086-0C41-48D0-926E-40D7D5BD7421}" destId="{C739DF68-BB40-43D5-A975-5903FD16FD83}" srcOrd="0" destOrd="0" presId="urn:microsoft.com/office/officeart/2005/8/layout/hierarchy4"/>
    <dgm:cxn modelId="{B1CB3F44-F529-4873-931F-CC64ACF762B7}" type="presParOf" srcId="{DF7EE086-0C41-48D0-926E-40D7D5BD7421}" destId="{2BC2DB84-C2B6-4934-9E58-F51FA2F0166E}" srcOrd="1" destOrd="0" presId="urn:microsoft.com/office/officeart/2005/8/layout/hierarchy4"/>
    <dgm:cxn modelId="{4175334C-482A-4CC2-A322-2F657B9E6669}" type="presParOf" srcId="{5D408CB9-3111-488A-B0BD-EAC02ADA3CD5}" destId="{4E3F9EA8-9224-4864-B24B-A61DA835F9D9}" srcOrd="3" destOrd="0" presId="urn:microsoft.com/office/officeart/2005/8/layout/hierarchy4"/>
    <dgm:cxn modelId="{CDF60A6D-5047-4B88-82F8-22D323529EB8}" type="presParOf" srcId="{5D408CB9-3111-488A-B0BD-EAC02ADA3CD5}" destId="{F8840A9E-A0F9-4B68-9BCC-78B29AE9C21E}" srcOrd="4" destOrd="0" presId="urn:microsoft.com/office/officeart/2005/8/layout/hierarchy4"/>
    <dgm:cxn modelId="{E3BDB0D7-0C75-4A8C-ADA1-15665676034D}" type="presParOf" srcId="{F8840A9E-A0F9-4B68-9BCC-78B29AE9C21E}" destId="{AFDB8616-AF30-4B7A-B833-C3F320419567}" srcOrd="0" destOrd="0" presId="urn:microsoft.com/office/officeart/2005/8/layout/hierarchy4"/>
    <dgm:cxn modelId="{6D46F4D9-448C-442D-99BF-DBBC438DEA2A}" type="presParOf" srcId="{F8840A9E-A0F9-4B68-9BCC-78B29AE9C21E}" destId="{4A9798A7-91D1-4756-90C3-4BC10D3CE725}" srcOrd="1" destOrd="0" presId="urn:microsoft.com/office/officeart/2005/8/layout/hierarchy4"/>
    <dgm:cxn modelId="{260E3C84-5175-4F9A-9948-57E302168F73}" type="presParOf" srcId="{5D408CB9-3111-488A-B0BD-EAC02ADA3CD5}" destId="{AD3EC70B-6B33-4715-8032-1C4987C422EE}" srcOrd="5" destOrd="0" presId="urn:microsoft.com/office/officeart/2005/8/layout/hierarchy4"/>
    <dgm:cxn modelId="{A4393C30-7C7A-4A72-A550-087762D73D40}" type="presParOf" srcId="{5D408CB9-3111-488A-B0BD-EAC02ADA3CD5}" destId="{75D192D4-02B6-4252-8495-54339E290C17}" srcOrd="6" destOrd="0" presId="urn:microsoft.com/office/officeart/2005/8/layout/hierarchy4"/>
    <dgm:cxn modelId="{1EBD5600-1F38-4C30-A526-8599B17180BE}" type="presParOf" srcId="{75D192D4-02B6-4252-8495-54339E290C17}" destId="{77B47085-C83E-490A-8BDE-C0E717601988}" srcOrd="0" destOrd="0" presId="urn:microsoft.com/office/officeart/2005/8/layout/hierarchy4"/>
    <dgm:cxn modelId="{A25A8DCB-E624-4C5E-9D79-00D29C267241}" type="presParOf" srcId="{75D192D4-02B6-4252-8495-54339E290C17}" destId="{DB1D3F9F-CDA9-497B-BA59-D6B318FA77DC}" srcOrd="1" destOrd="0" presId="urn:microsoft.com/office/officeart/2005/8/layout/hierarchy4"/>
    <dgm:cxn modelId="{56EDB860-4175-4986-A26C-E70AEE8E5873}" type="presParOf" srcId="{D5F1AEEA-7687-451D-95B9-99F5072F518A}" destId="{105ABA10-0F7D-496E-B7E6-8D2D73574476}" srcOrd="3" destOrd="0" presId="urn:microsoft.com/office/officeart/2005/8/layout/hierarchy4"/>
    <dgm:cxn modelId="{1F266093-9BDE-4EC1-A211-CCB8F5C4A9E3}" type="presParOf" srcId="{D5F1AEEA-7687-451D-95B9-99F5072F518A}" destId="{371047E1-CF6D-45EA-846D-76327316B1C0}" srcOrd="4" destOrd="0" presId="urn:microsoft.com/office/officeart/2005/8/layout/hierarchy4"/>
    <dgm:cxn modelId="{F2A8612F-7772-4047-AED3-9A9F7970FDE0}" type="presParOf" srcId="{371047E1-CF6D-45EA-846D-76327316B1C0}" destId="{38CE7D66-A9FF-4D1B-8B40-5E5D569ECF79}" srcOrd="0" destOrd="0" presId="urn:microsoft.com/office/officeart/2005/8/layout/hierarchy4"/>
    <dgm:cxn modelId="{42CBF760-52AB-4992-BDED-06A5F8D92C3F}" type="presParOf" srcId="{371047E1-CF6D-45EA-846D-76327316B1C0}" destId="{9FAFC9DE-E489-4430-A71F-7AE9FC1C6705}" srcOrd="1" destOrd="0" presId="urn:microsoft.com/office/officeart/2005/8/layout/hierarchy4"/>
    <dgm:cxn modelId="{98891F62-5378-40B4-86D5-B4F8646BFDB4}" type="presParOf" srcId="{371047E1-CF6D-45EA-846D-76327316B1C0}" destId="{CB6740C5-77E5-4A9F-A4F1-F876C97C3D95}" srcOrd="2" destOrd="0" presId="urn:microsoft.com/office/officeart/2005/8/layout/hierarchy4"/>
    <dgm:cxn modelId="{06870A85-BCE9-4045-B9D6-6471A8A04D29}" type="presParOf" srcId="{CB6740C5-77E5-4A9F-A4F1-F876C97C3D95}" destId="{E71C95B3-3A35-439C-87A5-2906B4004345}" srcOrd="0" destOrd="0" presId="urn:microsoft.com/office/officeart/2005/8/layout/hierarchy4"/>
    <dgm:cxn modelId="{60BEE57C-4FF1-4130-917C-1A7DF829ADA8}" type="presParOf" srcId="{E71C95B3-3A35-439C-87A5-2906B4004345}" destId="{4C718999-07C0-456B-A525-8A5028A7477A}" srcOrd="0" destOrd="0" presId="urn:microsoft.com/office/officeart/2005/8/layout/hierarchy4"/>
    <dgm:cxn modelId="{3DE3E123-5F44-4EA5-8AF4-0B570F533976}" type="presParOf" srcId="{E71C95B3-3A35-439C-87A5-2906B4004345}" destId="{A88AA194-DDDB-4897-AA30-BE08AEDD0C75}" srcOrd="1" destOrd="0" presId="urn:microsoft.com/office/officeart/2005/8/layout/hierarchy4"/>
    <dgm:cxn modelId="{8EC406EB-7F71-426F-A4C9-A6C39E2AE556}" type="presParOf" srcId="{CB6740C5-77E5-4A9F-A4F1-F876C97C3D95}" destId="{54F49114-D599-4670-B68B-8B010D5D0D1A}" srcOrd="1" destOrd="0" presId="urn:microsoft.com/office/officeart/2005/8/layout/hierarchy4"/>
    <dgm:cxn modelId="{5A09CEB4-6029-4C4E-841E-9A8CCBDEA52A}" type="presParOf" srcId="{CB6740C5-77E5-4A9F-A4F1-F876C97C3D95}" destId="{2768E533-B388-4F15-B518-1AD042FFA8CC}" srcOrd="2" destOrd="0" presId="urn:microsoft.com/office/officeart/2005/8/layout/hierarchy4"/>
    <dgm:cxn modelId="{55B30B1D-5505-4037-B2EF-BA0FA052A756}" type="presParOf" srcId="{2768E533-B388-4F15-B518-1AD042FFA8CC}" destId="{7E1AA1B1-5282-4645-95FA-DAFFD5A92099}" srcOrd="0" destOrd="0" presId="urn:microsoft.com/office/officeart/2005/8/layout/hierarchy4"/>
    <dgm:cxn modelId="{67064B07-F966-43BD-986D-D1E3493C9C62}" type="presParOf" srcId="{2768E533-B388-4F15-B518-1AD042FFA8CC}" destId="{07D0DC4C-8D18-49CC-8220-54EEEC9377EA}" srcOrd="1" destOrd="0" presId="urn:microsoft.com/office/officeart/2005/8/layout/hierarchy4"/>
    <dgm:cxn modelId="{C48B8FB5-DD43-407B-BFC9-4507EB406E03}" type="presParOf" srcId="{CB6740C5-77E5-4A9F-A4F1-F876C97C3D95}" destId="{CD2EEF7D-6016-478F-9ACB-8B8053C0BBDF}" srcOrd="3" destOrd="0" presId="urn:microsoft.com/office/officeart/2005/8/layout/hierarchy4"/>
    <dgm:cxn modelId="{A22DD77D-290E-41F2-83F2-54851FFCA21F}" type="presParOf" srcId="{CB6740C5-77E5-4A9F-A4F1-F876C97C3D95}" destId="{96B7D193-300A-4098-94D4-6FF919A292F2}" srcOrd="4" destOrd="0" presId="urn:microsoft.com/office/officeart/2005/8/layout/hierarchy4"/>
    <dgm:cxn modelId="{F745B82B-192C-47DE-B084-80CFD008E6DE}" type="presParOf" srcId="{96B7D193-300A-4098-94D4-6FF919A292F2}" destId="{6C0CDAEB-538E-4855-B84F-BED8AFE642D6}" srcOrd="0" destOrd="0" presId="urn:microsoft.com/office/officeart/2005/8/layout/hierarchy4"/>
    <dgm:cxn modelId="{E66BE22F-B2AE-4964-A25A-55CC4775E64F}" type="presParOf" srcId="{96B7D193-300A-4098-94D4-6FF919A292F2}" destId="{E9B0BBF5-D46A-4B47-B42F-979EBC76FF21}" srcOrd="1" destOrd="0" presId="urn:microsoft.com/office/officeart/2005/8/layout/hierarchy4"/>
    <dgm:cxn modelId="{E1B189D1-FBBE-4947-A84A-D764F64C51A4}" type="presParOf" srcId="{CB6740C5-77E5-4A9F-A4F1-F876C97C3D95}" destId="{D6762EA6-D7C9-4F33-B072-FE253764BB56}" srcOrd="5" destOrd="0" presId="urn:microsoft.com/office/officeart/2005/8/layout/hierarchy4"/>
    <dgm:cxn modelId="{B23EAFCA-3C36-4280-A045-B29CA135A196}" type="presParOf" srcId="{CB6740C5-77E5-4A9F-A4F1-F876C97C3D95}" destId="{EBD73705-310E-4B6C-92F5-7031D4707664}" srcOrd="6" destOrd="0" presId="urn:microsoft.com/office/officeart/2005/8/layout/hierarchy4"/>
    <dgm:cxn modelId="{6920B93D-D730-4FB5-997C-452BDA1E4A79}" type="presParOf" srcId="{EBD73705-310E-4B6C-92F5-7031D4707664}" destId="{5A5D5985-39DD-4AC9-B350-BF8FE3D8C834}" srcOrd="0" destOrd="0" presId="urn:microsoft.com/office/officeart/2005/8/layout/hierarchy4"/>
    <dgm:cxn modelId="{C8503A76-5F13-4672-9E19-375BB31ED375}" type="presParOf" srcId="{EBD73705-310E-4B6C-92F5-7031D4707664}" destId="{7A43D894-73E1-4FB3-8105-0E86CB14EAAB}" srcOrd="1" destOrd="0" presId="urn:microsoft.com/office/officeart/2005/8/layout/hierarchy4"/>
    <dgm:cxn modelId="{80F87815-2F68-4393-B490-7BB2340234E4}" type="presParOf" srcId="{CB6740C5-77E5-4A9F-A4F1-F876C97C3D95}" destId="{C2E9290A-A7BF-4F16-9737-D8D30B2D8EAB}" srcOrd="7" destOrd="0" presId="urn:microsoft.com/office/officeart/2005/8/layout/hierarchy4"/>
    <dgm:cxn modelId="{55CB2B79-6C5F-42AA-9423-384340BF8C95}" type="presParOf" srcId="{CB6740C5-77E5-4A9F-A4F1-F876C97C3D95}" destId="{AF518FE9-2F96-4A59-BCE2-C51AF8189F47}" srcOrd="8" destOrd="0" presId="urn:microsoft.com/office/officeart/2005/8/layout/hierarchy4"/>
    <dgm:cxn modelId="{639C06F6-13C5-49E9-A064-80F3318FB1A6}" type="presParOf" srcId="{AF518FE9-2F96-4A59-BCE2-C51AF8189F47}" destId="{D437F887-9A24-4D64-9029-C983CA77694C}" srcOrd="0" destOrd="0" presId="urn:microsoft.com/office/officeart/2005/8/layout/hierarchy4"/>
    <dgm:cxn modelId="{B535DCDA-7D6A-4652-93B7-2A5052B41DCA}" type="presParOf" srcId="{AF518FE9-2F96-4A59-BCE2-C51AF8189F47}" destId="{86B90C79-18D4-4C14-88C6-E5BC672A59F5}" srcOrd="1" destOrd="0" presId="urn:microsoft.com/office/officeart/2005/8/layout/hierarchy4"/>
    <dgm:cxn modelId="{BD83CFF7-BE37-4423-A66C-BAA28B3C225E}" type="presParOf" srcId="{CB6740C5-77E5-4A9F-A4F1-F876C97C3D95}" destId="{2032F98B-40BA-4B92-9934-2366BDBB56E0}" srcOrd="9" destOrd="0" presId="urn:microsoft.com/office/officeart/2005/8/layout/hierarchy4"/>
    <dgm:cxn modelId="{2AA88195-8FA8-4C74-BF86-5DBA39E901A0}" type="presParOf" srcId="{CB6740C5-77E5-4A9F-A4F1-F876C97C3D95}" destId="{BBB8CBD2-79D1-4E65-83C6-BCC838F85279}" srcOrd="10" destOrd="0" presId="urn:microsoft.com/office/officeart/2005/8/layout/hierarchy4"/>
    <dgm:cxn modelId="{9A6FD91B-EA06-4C8C-B569-16D5CBDACCF3}" type="presParOf" srcId="{BBB8CBD2-79D1-4E65-83C6-BCC838F85279}" destId="{6D962FDD-B4EE-497B-B457-CA9F8FB7E0BB}" srcOrd="0" destOrd="0" presId="urn:microsoft.com/office/officeart/2005/8/layout/hierarchy4"/>
    <dgm:cxn modelId="{42573FB9-BE71-42DC-ABDE-76EA9E0B6252}" type="presParOf" srcId="{BBB8CBD2-79D1-4E65-83C6-BCC838F85279}" destId="{6A4DDC7B-A448-4DC1-8DE0-560CF15859C3}" srcOrd="1" destOrd="0" presId="urn:microsoft.com/office/officeart/2005/8/layout/hierarchy4"/>
    <dgm:cxn modelId="{2DE8DBF7-B408-4DFD-8E2C-D4183407B7A1}" type="presParOf" srcId="{D5F1AEEA-7687-451D-95B9-99F5072F518A}" destId="{51C033D4-E2BD-431E-9DBE-39543572648D}" srcOrd="5" destOrd="0" presId="urn:microsoft.com/office/officeart/2005/8/layout/hierarchy4"/>
    <dgm:cxn modelId="{FF5F9C83-BF87-499A-B144-D23F4ADB1D72}" type="presParOf" srcId="{D5F1AEEA-7687-451D-95B9-99F5072F518A}" destId="{FCF39A48-F9CF-417E-B510-28421B401F1F}" srcOrd="6" destOrd="0" presId="urn:microsoft.com/office/officeart/2005/8/layout/hierarchy4"/>
    <dgm:cxn modelId="{152C3945-8CF1-44A8-94D2-192BDA6E3724}" type="presParOf" srcId="{FCF39A48-F9CF-417E-B510-28421B401F1F}" destId="{81B5B620-6A01-4FBD-B200-AE1C74002312}" srcOrd="0" destOrd="0" presId="urn:microsoft.com/office/officeart/2005/8/layout/hierarchy4"/>
    <dgm:cxn modelId="{CD021763-E431-4FB2-B5BE-4241F4F81417}" type="presParOf" srcId="{FCF39A48-F9CF-417E-B510-28421B401F1F}" destId="{AC6EE2F9-59B8-4549-9ADB-75585FB9CD99}" srcOrd="1" destOrd="0" presId="urn:microsoft.com/office/officeart/2005/8/layout/hierarchy4"/>
    <dgm:cxn modelId="{017C66EA-98FA-4C3E-8B65-C7285B6C08B5}" type="presParOf" srcId="{FCF39A48-F9CF-417E-B510-28421B401F1F}" destId="{7C7CCEDB-2094-4E66-9C6B-8A90C86999D8}" srcOrd="2" destOrd="0" presId="urn:microsoft.com/office/officeart/2005/8/layout/hierarchy4"/>
    <dgm:cxn modelId="{067DC537-8A26-4431-AA12-0EBEB5829B0E}" type="presParOf" srcId="{7C7CCEDB-2094-4E66-9C6B-8A90C86999D8}" destId="{8A330B1B-206A-4DFA-B866-5C3FA1E63B06}" srcOrd="0" destOrd="0" presId="urn:microsoft.com/office/officeart/2005/8/layout/hierarchy4"/>
    <dgm:cxn modelId="{CDA0B2B9-A5E9-40F4-A22E-3D9C46FB2DE4}" type="presParOf" srcId="{8A330B1B-206A-4DFA-B866-5C3FA1E63B06}" destId="{D62C8642-DD6F-40BC-A901-E17EAE7BF9C1}" srcOrd="0" destOrd="0" presId="urn:microsoft.com/office/officeart/2005/8/layout/hierarchy4"/>
    <dgm:cxn modelId="{23DD24E3-6D53-40DE-B95F-1EB6B4BCC249}" type="presParOf" srcId="{8A330B1B-206A-4DFA-B866-5C3FA1E63B06}" destId="{83B31624-BF9F-427A-9416-D818F4769904}" srcOrd="1" destOrd="0" presId="urn:microsoft.com/office/officeart/2005/8/layout/hierarchy4"/>
    <dgm:cxn modelId="{15811DA1-6B5D-4422-82C7-54CE015E62F9}" type="presParOf" srcId="{7C7CCEDB-2094-4E66-9C6B-8A90C86999D8}" destId="{966B15CF-B177-49BF-B685-0AECD0E9EF4B}" srcOrd="1" destOrd="0" presId="urn:microsoft.com/office/officeart/2005/8/layout/hierarchy4"/>
    <dgm:cxn modelId="{154EFF54-9E92-4559-BBA7-BE48EC214A3C}" type="presParOf" srcId="{7C7CCEDB-2094-4E66-9C6B-8A90C86999D8}" destId="{45915497-49BF-448F-B422-74FBC170C921}" srcOrd="2" destOrd="0" presId="urn:microsoft.com/office/officeart/2005/8/layout/hierarchy4"/>
    <dgm:cxn modelId="{4F2E26E0-A3A2-4202-A68A-7032D88A64A0}" type="presParOf" srcId="{45915497-49BF-448F-B422-74FBC170C921}" destId="{FF58A50E-FF1D-4096-A806-6CAD839D1660}" srcOrd="0" destOrd="0" presId="urn:microsoft.com/office/officeart/2005/8/layout/hierarchy4"/>
    <dgm:cxn modelId="{992DE4B0-9EF4-4753-9F89-2D83F3EAD7F6}" type="presParOf" srcId="{45915497-49BF-448F-B422-74FBC170C921}" destId="{E34E738C-12AD-4080-B7F7-18A5B7401AB0}" srcOrd="1" destOrd="0" presId="urn:microsoft.com/office/officeart/2005/8/layout/hierarchy4"/>
    <dgm:cxn modelId="{E0287B16-05FF-40E8-B852-993940410FAC}" type="presParOf" srcId="{7C7CCEDB-2094-4E66-9C6B-8A90C86999D8}" destId="{51C2CB85-42D9-4F8A-9BB3-CC58BCADD2CD}" srcOrd="3" destOrd="0" presId="urn:microsoft.com/office/officeart/2005/8/layout/hierarchy4"/>
    <dgm:cxn modelId="{B8854FA9-B4BC-4530-B0C4-534BE2B75241}" type="presParOf" srcId="{7C7CCEDB-2094-4E66-9C6B-8A90C86999D8}" destId="{9604ADCD-12A3-418C-9457-A28776D08A37}" srcOrd="4" destOrd="0" presId="urn:microsoft.com/office/officeart/2005/8/layout/hierarchy4"/>
    <dgm:cxn modelId="{430C6654-A6C4-4080-996F-1DB3D86B0D5A}" type="presParOf" srcId="{9604ADCD-12A3-418C-9457-A28776D08A37}" destId="{C8950FF1-36B0-4FCC-8254-D77E1FA0D9A2}" srcOrd="0" destOrd="0" presId="urn:microsoft.com/office/officeart/2005/8/layout/hierarchy4"/>
    <dgm:cxn modelId="{52D2625C-CD94-40AC-863B-8AA8D13C9A74}" type="presParOf" srcId="{9604ADCD-12A3-418C-9457-A28776D08A37}" destId="{9839F7A1-B711-4B4A-87A4-AD1B4E377D1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66FC45-E7BF-4B3C-A136-04D8062DBB5C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03A7575-E4BB-4EC7-91F8-8E042AD8759D}">
      <dgm:prSet phldrT="[文字]"/>
      <dgm:spPr/>
      <dgm:t>
        <a:bodyPr vert="horz"/>
        <a:lstStyle/>
        <a:p>
          <a:r>
            <a:rPr lang="zh-TW" altLang="en-US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詞章之學</a:t>
          </a:r>
        </a:p>
      </dgm:t>
    </dgm:pt>
    <dgm:pt modelId="{02521FB7-621C-4205-92D4-8640A360FA70}" type="parTrans" cxnId="{02C6BFA7-CD0D-4274-9C61-ABAD25A8B3B5}">
      <dgm:prSet/>
      <dgm:spPr/>
      <dgm:t>
        <a:bodyPr/>
        <a:lstStyle/>
        <a:p>
          <a:endParaRPr lang="zh-TW" altLang="en-US"/>
        </a:p>
      </dgm:t>
    </dgm:pt>
    <dgm:pt modelId="{8EDA36CD-4216-4F5F-8D2E-75DBDC92D4B9}" type="sibTrans" cxnId="{02C6BFA7-CD0D-4274-9C61-ABAD25A8B3B5}">
      <dgm:prSet/>
      <dgm:spPr/>
      <dgm:t>
        <a:bodyPr/>
        <a:lstStyle/>
        <a:p>
          <a:endParaRPr lang="zh-TW" altLang="en-US"/>
        </a:p>
      </dgm:t>
    </dgm:pt>
    <dgm:pt modelId="{80FE37A9-23DC-4639-8AE0-D8245975CC70}">
      <dgm:prSet phldrT="[文字]"/>
      <dgm:spPr/>
      <dgm:t>
        <a:bodyPr vert="horz"/>
        <a:lstStyle/>
        <a:p>
          <a:r>
            <a:rPr lang="zh-TW" altLang="en-US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經世之學</a:t>
          </a:r>
        </a:p>
      </dgm:t>
    </dgm:pt>
    <dgm:pt modelId="{16219E34-EF10-4AD4-8834-76F95FBDBBF9}" type="parTrans" cxnId="{12D34FF1-99B2-4322-822A-392FCB3B6642}">
      <dgm:prSet/>
      <dgm:spPr/>
      <dgm:t>
        <a:bodyPr/>
        <a:lstStyle/>
        <a:p>
          <a:endParaRPr lang="zh-TW" altLang="en-US"/>
        </a:p>
      </dgm:t>
    </dgm:pt>
    <dgm:pt modelId="{7FAB6627-DFC6-45F3-B01B-68DA2804D68B}" type="sibTrans" cxnId="{12D34FF1-99B2-4322-822A-392FCB3B6642}">
      <dgm:prSet/>
      <dgm:spPr/>
      <dgm:t>
        <a:bodyPr/>
        <a:lstStyle/>
        <a:p>
          <a:endParaRPr lang="zh-TW" altLang="en-US"/>
        </a:p>
      </dgm:t>
    </dgm:pt>
    <dgm:pt modelId="{865CB557-0AB6-4C72-8632-7BF7DF109EE2}">
      <dgm:prSet phldrT="[文字]"/>
      <dgm:spPr/>
      <dgm:t>
        <a:bodyPr vert="horz"/>
        <a:lstStyle/>
        <a:p>
          <a:r>
            <a:rPr lang="zh-TW" altLang="en-US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義理之學</a:t>
          </a:r>
        </a:p>
      </dgm:t>
    </dgm:pt>
    <dgm:pt modelId="{328F80BB-88FB-486E-A1D2-2DD91A44E714}" type="parTrans" cxnId="{F7F5B94B-0CF8-4F6C-B0D9-3BDFD1B46874}">
      <dgm:prSet/>
      <dgm:spPr/>
      <dgm:t>
        <a:bodyPr/>
        <a:lstStyle/>
        <a:p>
          <a:endParaRPr lang="zh-TW" altLang="en-US"/>
        </a:p>
      </dgm:t>
    </dgm:pt>
    <dgm:pt modelId="{AEEF3E6C-B744-4A38-A5CC-CBD17B03D24C}" type="sibTrans" cxnId="{F7F5B94B-0CF8-4F6C-B0D9-3BDFD1B46874}">
      <dgm:prSet/>
      <dgm:spPr/>
      <dgm:t>
        <a:bodyPr/>
        <a:lstStyle/>
        <a:p>
          <a:endParaRPr lang="zh-TW" altLang="en-US"/>
        </a:p>
      </dgm:t>
    </dgm:pt>
    <dgm:pt modelId="{93B53D8E-1230-43A5-BE63-3ADD2DB8C5A0}">
      <dgm:prSet phldrT="[文字]"/>
      <dgm:spPr/>
      <dgm:t>
        <a:bodyPr vert="horz"/>
        <a:lstStyle/>
        <a:p>
          <a:r>
            <a:rPr lang="zh-TW" altLang="en-US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考據之學</a:t>
          </a:r>
        </a:p>
      </dgm:t>
    </dgm:pt>
    <dgm:pt modelId="{2021A50C-4F95-41DD-8BA5-5610A755A69E}" type="parTrans" cxnId="{0DD507B4-035E-4D20-B9FC-BDD503DFA1F0}">
      <dgm:prSet/>
      <dgm:spPr/>
      <dgm:t>
        <a:bodyPr/>
        <a:lstStyle/>
        <a:p>
          <a:endParaRPr lang="zh-TW" altLang="en-US"/>
        </a:p>
      </dgm:t>
    </dgm:pt>
    <dgm:pt modelId="{88D05BDB-5BC0-4030-BF8C-944E123BB619}" type="sibTrans" cxnId="{0DD507B4-035E-4D20-B9FC-BDD503DFA1F0}">
      <dgm:prSet/>
      <dgm:spPr/>
      <dgm:t>
        <a:bodyPr/>
        <a:lstStyle/>
        <a:p>
          <a:endParaRPr lang="zh-TW" altLang="en-US"/>
        </a:p>
      </dgm:t>
    </dgm:pt>
    <dgm:pt modelId="{D5F1AEEA-7687-451D-95B9-99F5072F518A}" type="pres">
      <dgm:prSet presAssocID="{5166FC45-E7BF-4B3C-A136-04D8062DBB5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F257C20-01CE-4084-80C5-89D98A279AA8}" type="pres">
      <dgm:prSet presAssocID="{603A7575-E4BB-4EC7-91F8-8E042AD8759D}" presName="vertOne" presStyleCnt="0"/>
      <dgm:spPr/>
    </dgm:pt>
    <dgm:pt modelId="{B2443F03-4446-4E04-A20A-35E34D9594DA}" type="pres">
      <dgm:prSet presAssocID="{603A7575-E4BB-4EC7-91F8-8E042AD8759D}" presName="txOne" presStyleLbl="node0" presStyleIdx="0" presStyleCnt="4">
        <dgm:presLayoutVars>
          <dgm:chPref val="3"/>
        </dgm:presLayoutVars>
      </dgm:prSet>
      <dgm:spPr/>
    </dgm:pt>
    <dgm:pt modelId="{D333C74D-EB59-41FD-9109-65C37FB7F6EE}" type="pres">
      <dgm:prSet presAssocID="{603A7575-E4BB-4EC7-91F8-8E042AD8759D}" presName="horzOne" presStyleCnt="0"/>
      <dgm:spPr/>
    </dgm:pt>
    <dgm:pt modelId="{C1187CDC-0EC2-4BAE-8B6D-7254BEC2A290}" type="pres">
      <dgm:prSet presAssocID="{8EDA36CD-4216-4F5F-8D2E-75DBDC92D4B9}" presName="sibSpaceOne" presStyleCnt="0"/>
      <dgm:spPr/>
    </dgm:pt>
    <dgm:pt modelId="{301F5124-BD36-41B5-8FC8-A410BE25BDE5}" type="pres">
      <dgm:prSet presAssocID="{80FE37A9-23DC-4639-8AE0-D8245975CC70}" presName="vertOne" presStyleCnt="0"/>
      <dgm:spPr/>
    </dgm:pt>
    <dgm:pt modelId="{5EE1605C-F83E-468E-AAFC-C43A8F228A8F}" type="pres">
      <dgm:prSet presAssocID="{80FE37A9-23DC-4639-8AE0-D8245975CC70}" presName="txOne" presStyleLbl="node0" presStyleIdx="1" presStyleCnt="4">
        <dgm:presLayoutVars>
          <dgm:chPref val="3"/>
        </dgm:presLayoutVars>
      </dgm:prSet>
      <dgm:spPr/>
    </dgm:pt>
    <dgm:pt modelId="{5D408CB9-3111-488A-B0BD-EAC02ADA3CD5}" type="pres">
      <dgm:prSet presAssocID="{80FE37A9-23DC-4639-8AE0-D8245975CC70}" presName="horzOne" presStyleCnt="0"/>
      <dgm:spPr/>
    </dgm:pt>
    <dgm:pt modelId="{105ABA10-0F7D-496E-B7E6-8D2D73574476}" type="pres">
      <dgm:prSet presAssocID="{7FAB6627-DFC6-45F3-B01B-68DA2804D68B}" presName="sibSpaceOne" presStyleCnt="0"/>
      <dgm:spPr/>
    </dgm:pt>
    <dgm:pt modelId="{371047E1-CF6D-45EA-846D-76327316B1C0}" type="pres">
      <dgm:prSet presAssocID="{865CB557-0AB6-4C72-8632-7BF7DF109EE2}" presName="vertOne" presStyleCnt="0"/>
      <dgm:spPr/>
    </dgm:pt>
    <dgm:pt modelId="{38CE7D66-A9FF-4D1B-8B40-5E5D569ECF79}" type="pres">
      <dgm:prSet presAssocID="{865CB557-0AB6-4C72-8632-7BF7DF109EE2}" presName="txOne" presStyleLbl="node0" presStyleIdx="2" presStyleCnt="4">
        <dgm:presLayoutVars>
          <dgm:chPref val="3"/>
        </dgm:presLayoutVars>
      </dgm:prSet>
      <dgm:spPr/>
    </dgm:pt>
    <dgm:pt modelId="{CB6740C5-77E5-4A9F-A4F1-F876C97C3D95}" type="pres">
      <dgm:prSet presAssocID="{865CB557-0AB6-4C72-8632-7BF7DF109EE2}" presName="horzOne" presStyleCnt="0"/>
      <dgm:spPr/>
    </dgm:pt>
    <dgm:pt modelId="{51C033D4-E2BD-431E-9DBE-39543572648D}" type="pres">
      <dgm:prSet presAssocID="{AEEF3E6C-B744-4A38-A5CC-CBD17B03D24C}" presName="sibSpaceOne" presStyleCnt="0"/>
      <dgm:spPr/>
    </dgm:pt>
    <dgm:pt modelId="{FCF39A48-F9CF-417E-B510-28421B401F1F}" type="pres">
      <dgm:prSet presAssocID="{93B53D8E-1230-43A5-BE63-3ADD2DB8C5A0}" presName="vertOne" presStyleCnt="0"/>
      <dgm:spPr/>
    </dgm:pt>
    <dgm:pt modelId="{81B5B620-6A01-4FBD-B200-AE1C74002312}" type="pres">
      <dgm:prSet presAssocID="{93B53D8E-1230-43A5-BE63-3ADD2DB8C5A0}" presName="txOne" presStyleLbl="node0" presStyleIdx="3" presStyleCnt="4">
        <dgm:presLayoutVars>
          <dgm:chPref val="3"/>
        </dgm:presLayoutVars>
      </dgm:prSet>
      <dgm:spPr/>
    </dgm:pt>
    <dgm:pt modelId="{7C7CCEDB-2094-4E66-9C6B-8A90C86999D8}" type="pres">
      <dgm:prSet presAssocID="{93B53D8E-1230-43A5-BE63-3ADD2DB8C5A0}" presName="horzOne" presStyleCnt="0"/>
      <dgm:spPr/>
    </dgm:pt>
  </dgm:ptLst>
  <dgm:cxnLst>
    <dgm:cxn modelId="{4783D45E-C534-43BE-B662-C7A48F35FE95}" type="presOf" srcId="{865CB557-0AB6-4C72-8632-7BF7DF109EE2}" destId="{38CE7D66-A9FF-4D1B-8B40-5E5D569ECF79}" srcOrd="0" destOrd="0" presId="urn:microsoft.com/office/officeart/2005/8/layout/hierarchy4"/>
    <dgm:cxn modelId="{F7F5B94B-0CF8-4F6C-B0D9-3BDFD1B46874}" srcId="{5166FC45-E7BF-4B3C-A136-04D8062DBB5C}" destId="{865CB557-0AB6-4C72-8632-7BF7DF109EE2}" srcOrd="2" destOrd="0" parTransId="{328F80BB-88FB-486E-A1D2-2DD91A44E714}" sibTransId="{AEEF3E6C-B744-4A38-A5CC-CBD17B03D24C}"/>
    <dgm:cxn modelId="{831C7354-749A-4903-8B4D-4555A90BF58D}" type="presOf" srcId="{603A7575-E4BB-4EC7-91F8-8E042AD8759D}" destId="{B2443F03-4446-4E04-A20A-35E34D9594DA}" srcOrd="0" destOrd="0" presId="urn:microsoft.com/office/officeart/2005/8/layout/hierarchy4"/>
    <dgm:cxn modelId="{02C6BFA7-CD0D-4274-9C61-ABAD25A8B3B5}" srcId="{5166FC45-E7BF-4B3C-A136-04D8062DBB5C}" destId="{603A7575-E4BB-4EC7-91F8-8E042AD8759D}" srcOrd="0" destOrd="0" parTransId="{02521FB7-621C-4205-92D4-8640A360FA70}" sibTransId="{8EDA36CD-4216-4F5F-8D2E-75DBDC92D4B9}"/>
    <dgm:cxn modelId="{0DD507B4-035E-4D20-B9FC-BDD503DFA1F0}" srcId="{5166FC45-E7BF-4B3C-A136-04D8062DBB5C}" destId="{93B53D8E-1230-43A5-BE63-3ADD2DB8C5A0}" srcOrd="3" destOrd="0" parTransId="{2021A50C-4F95-41DD-8BA5-5610A755A69E}" sibTransId="{88D05BDB-5BC0-4030-BF8C-944E123BB619}"/>
    <dgm:cxn modelId="{A1DE38BF-14BE-4E20-ADFD-DE0C883A462C}" type="presOf" srcId="{5166FC45-E7BF-4B3C-A136-04D8062DBB5C}" destId="{D5F1AEEA-7687-451D-95B9-99F5072F518A}" srcOrd="0" destOrd="0" presId="urn:microsoft.com/office/officeart/2005/8/layout/hierarchy4"/>
    <dgm:cxn modelId="{93C9DBCD-E3DD-4F85-A870-1EA43CBAB4FA}" type="presOf" srcId="{93B53D8E-1230-43A5-BE63-3ADD2DB8C5A0}" destId="{81B5B620-6A01-4FBD-B200-AE1C74002312}" srcOrd="0" destOrd="0" presId="urn:microsoft.com/office/officeart/2005/8/layout/hierarchy4"/>
    <dgm:cxn modelId="{685ABCED-26A9-4608-B2C6-C0D0162E7FB8}" type="presOf" srcId="{80FE37A9-23DC-4639-8AE0-D8245975CC70}" destId="{5EE1605C-F83E-468E-AAFC-C43A8F228A8F}" srcOrd="0" destOrd="0" presId="urn:microsoft.com/office/officeart/2005/8/layout/hierarchy4"/>
    <dgm:cxn modelId="{12D34FF1-99B2-4322-822A-392FCB3B6642}" srcId="{5166FC45-E7BF-4B3C-A136-04D8062DBB5C}" destId="{80FE37A9-23DC-4639-8AE0-D8245975CC70}" srcOrd="1" destOrd="0" parTransId="{16219E34-EF10-4AD4-8834-76F95FBDBBF9}" sibTransId="{7FAB6627-DFC6-45F3-B01B-68DA2804D68B}"/>
    <dgm:cxn modelId="{0076D359-1597-48A5-AD43-B9C910076AEA}" type="presParOf" srcId="{D5F1AEEA-7687-451D-95B9-99F5072F518A}" destId="{4F257C20-01CE-4084-80C5-89D98A279AA8}" srcOrd="0" destOrd="0" presId="urn:microsoft.com/office/officeart/2005/8/layout/hierarchy4"/>
    <dgm:cxn modelId="{C5C0B487-451C-4F89-96A5-4032834535A2}" type="presParOf" srcId="{4F257C20-01CE-4084-80C5-89D98A279AA8}" destId="{B2443F03-4446-4E04-A20A-35E34D9594DA}" srcOrd="0" destOrd="0" presId="urn:microsoft.com/office/officeart/2005/8/layout/hierarchy4"/>
    <dgm:cxn modelId="{E6C16501-017F-4668-8D1B-6CB502F31347}" type="presParOf" srcId="{4F257C20-01CE-4084-80C5-89D98A279AA8}" destId="{D333C74D-EB59-41FD-9109-65C37FB7F6EE}" srcOrd="1" destOrd="0" presId="urn:microsoft.com/office/officeart/2005/8/layout/hierarchy4"/>
    <dgm:cxn modelId="{1FF30BA5-A0B3-46B1-A988-965BDFA15846}" type="presParOf" srcId="{D5F1AEEA-7687-451D-95B9-99F5072F518A}" destId="{C1187CDC-0EC2-4BAE-8B6D-7254BEC2A290}" srcOrd="1" destOrd="0" presId="urn:microsoft.com/office/officeart/2005/8/layout/hierarchy4"/>
    <dgm:cxn modelId="{BED491F3-C60B-4AA2-8455-F6AD3FE543E7}" type="presParOf" srcId="{D5F1AEEA-7687-451D-95B9-99F5072F518A}" destId="{301F5124-BD36-41B5-8FC8-A410BE25BDE5}" srcOrd="2" destOrd="0" presId="urn:microsoft.com/office/officeart/2005/8/layout/hierarchy4"/>
    <dgm:cxn modelId="{570946CF-8C71-4790-BDFF-7084C5EA917D}" type="presParOf" srcId="{301F5124-BD36-41B5-8FC8-A410BE25BDE5}" destId="{5EE1605C-F83E-468E-AAFC-C43A8F228A8F}" srcOrd="0" destOrd="0" presId="urn:microsoft.com/office/officeart/2005/8/layout/hierarchy4"/>
    <dgm:cxn modelId="{EA242FE8-7C5A-4893-BBF9-51DF3FED04E1}" type="presParOf" srcId="{301F5124-BD36-41B5-8FC8-A410BE25BDE5}" destId="{5D408CB9-3111-488A-B0BD-EAC02ADA3CD5}" srcOrd="1" destOrd="0" presId="urn:microsoft.com/office/officeart/2005/8/layout/hierarchy4"/>
    <dgm:cxn modelId="{56EDB860-4175-4986-A26C-E70AEE8E5873}" type="presParOf" srcId="{D5F1AEEA-7687-451D-95B9-99F5072F518A}" destId="{105ABA10-0F7D-496E-B7E6-8D2D73574476}" srcOrd="3" destOrd="0" presId="urn:microsoft.com/office/officeart/2005/8/layout/hierarchy4"/>
    <dgm:cxn modelId="{1F266093-9BDE-4EC1-A211-CCB8F5C4A9E3}" type="presParOf" srcId="{D5F1AEEA-7687-451D-95B9-99F5072F518A}" destId="{371047E1-CF6D-45EA-846D-76327316B1C0}" srcOrd="4" destOrd="0" presId="urn:microsoft.com/office/officeart/2005/8/layout/hierarchy4"/>
    <dgm:cxn modelId="{F2A8612F-7772-4047-AED3-9A9F7970FDE0}" type="presParOf" srcId="{371047E1-CF6D-45EA-846D-76327316B1C0}" destId="{38CE7D66-A9FF-4D1B-8B40-5E5D569ECF79}" srcOrd="0" destOrd="0" presId="urn:microsoft.com/office/officeart/2005/8/layout/hierarchy4"/>
    <dgm:cxn modelId="{98891F62-5378-40B4-86D5-B4F8646BFDB4}" type="presParOf" srcId="{371047E1-CF6D-45EA-846D-76327316B1C0}" destId="{CB6740C5-77E5-4A9F-A4F1-F876C97C3D95}" srcOrd="1" destOrd="0" presId="urn:microsoft.com/office/officeart/2005/8/layout/hierarchy4"/>
    <dgm:cxn modelId="{2DE8DBF7-B408-4DFD-8E2C-D4183407B7A1}" type="presParOf" srcId="{D5F1AEEA-7687-451D-95B9-99F5072F518A}" destId="{51C033D4-E2BD-431E-9DBE-39543572648D}" srcOrd="5" destOrd="0" presId="urn:microsoft.com/office/officeart/2005/8/layout/hierarchy4"/>
    <dgm:cxn modelId="{FF5F9C83-BF87-499A-B144-D23F4ADB1D72}" type="presParOf" srcId="{D5F1AEEA-7687-451D-95B9-99F5072F518A}" destId="{FCF39A48-F9CF-417E-B510-28421B401F1F}" srcOrd="6" destOrd="0" presId="urn:microsoft.com/office/officeart/2005/8/layout/hierarchy4"/>
    <dgm:cxn modelId="{152C3945-8CF1-44A8-94D2-192BDA6E3724}" type="presParOf" srcId="{FCF39A48-F9CF-417E-B510-28421B401F1F}" destId="{81B5B620-6A01-4FBD-B200-AE1C74002312}" srcOrd="0" destOrd="0" presId="urn:microsoft.com/office/officeart/2005/8/layout/hierarchy4"/>
    <dgm:cxn modelId="{017C66EA-98FA-4C3E-8B65-C7285B6C08B5}" type="presParOf" srcId="{FCF39A48-F9CF-417E-B510-28421B401F1F}" destId="{7C7CCEDB-2094-4E66-9C6B-8A90C86999D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8DF4D-648A-4B2F-BCCD-770A1AD85B66}">
      <dsp:nvSpPr>
        <dsp:cNvPr id="0" name=""/>
        <dsp:cNvSpPr/>
      </dsp:nvSpPr>
      <dsp:spPr>
        <a:xfrm>
          <a:off x="3650074" y="1053628"/>
          <a:ext cx="1869250" cy="12461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中華學術</a:t>
          </a:r>
        </a:p>
      </dsp:txBody>
      <dsp:txXfrm>
        <a:off x="3686573" y="1090127"/>
        <a:ext cx="1796252" cy="1173168"/>
      </dsp:txXfrm>
    </dsp:sp>
    <dsp:sp modelId="{660673C5-2FED-49AA-A632-89E48E924ED5}">
      <dsp:nvSpPr>
        <dsp:cNvPr id="0" name=""/>
        <dsp:cNvSpPr/>
      </dsp:nvSpPr>
      <dsp:spPr>
        <a:xfrm>
          <a:off x="939661" y="2299795"/>
          <a:ext cx="3645037" cy="498466"/>
        </a:xfrm>
        <a:custGeom>
          <a:avLst/>
          <a:gdLst/>
          <a:ahLst/>
          <a:cxnLst/>
          <a:rect l="0" t="0" r="0" b="0"/>
          <a:pathLst>
            <a:path>
              <a:moveTo>
                <a:pt x="3645037" y="0"/>
              </a:moveTo>
              <a:lnTo>
                <a:pt x="3645037" y="249233"/>
              </a:lnTo>
              <a:lnTo>
                <a:pt x="0" y="249233"/>
              </a:lnTo>
              <a:lnTo>
                <a:pt x="0" y="49846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203DEA-C229-45DF-898C-B368DC27B500}">
      <dsp:nvSpPr>
        <dsp:cNvPr id="0" name=""/>
        <dsp:cNvSpPr/>
      </dsp:nvSpPr>
      <dsp:spPr>
        <a:xfrm>
          <a:off x="5036" y="2798262"/>
          <a:ext cx="1869250" cy="12461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內涵</a:t>
          </a:r>
          <a:endParaRPr lang="en-US" altLang="zh-TW" sz="2100" kern="1200" dirty="0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（游於藝）</a:t>
          </a:r>
        </a:p>
      </dsp:txBody>
      <dsp:txXfrm>
        <a:off x="41535" y="2834761"/>
        <a:ext cx="1796252" cy="1173168"/>
      </dsp:txXfrm>
    </dsp:sp>
    <dsp:sp modelId="{889D9F6C-F396-47A7-8899-3BA1DA0CBA7D}">
      <dsp:nvSpPr>
        <dsp:cNvPr id="0" name=""/>
        <dsp:cNvSpPr/>
      </dsp:nvSpPr>
      <dsp:spPr>
        <a:xfrm>
          <a:off x="3369686" y="2299795"/>
          <a:ext cx="1215012" cy="498466"/>
        </a:xfrm>
        <a:custGeom>
          <a:avLst/>
          <a:gdLst/>
          <a:ahLst/>
          <a:cxnLst/>
          <a:rect l="0" t="0" r="0" b="0"/>
          <a:pathLst>
            <a:path>
              <a:moveTo>
                <a:pt x="1215012" y="0"/>
              </a:moveTo>
              <a:lnTo>
                <a:pt x="1215012" y="249233"/>
              </a:lnTo>
              <a:lnTo>
                <a:pt x="0" y="249233"/>
              </a:lnTo>
              <a:lnTo>
                <a:pt x="0" y="49846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30ABD-0A2F-46DB-AE8E-B0D4DB7E91BF}">
      <dsp:nvSpPr>
        <dsp:cNvPr id="0" name=""/>
        <dsp:cNvSpPr/>
      </dsp:nvSpPr>
      <dsp:spPr>
        <a:xfrm>
          <a:off x="2435061" y="2798262"/>
          <a:ext cx="1869250" cy="12461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精神</a:t>
          </a:r>
          <a:endParaRPr lang="en-US" altLang="zh-TW" sz="2100" kern="1200" dirty="0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（依於仁）</a:t>
          </a:r>
        </a:p>
      </dsp:txBody>
      <dsp:txXfrm>
        <a:off x="2471560" y="2834761"/>
        <a:ext cx="1796252" cy="1173168"/>
      </dsp:txXfrm>
    </dsp:sp>
    <dsp:sp modelId="{6CA1FDFA-2CA4-46F6-8D77-294185DEF40C}">
      <dsp:nvSpPr>
        <dsp:cNvPr id="0" name=""/>
        <dsp:cNvSpPr/>
      </dsp:nvSpPr>
      <dsp:spPr>
        <a:xfrm>
          <a:off x="4584699" y="2299795"/>
          <a:ext cx="1215012" cy="498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233"/>
              </a:lnTo>
              <a:lnTo>
                <a:pt x="1215012" y="249233"/>
              </a:lnTo>
              <a:lnTo>
                <a:pt x="1215012" y="49846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DEC14E-32FB-422F-B528-F6A0134267F6}">
      <dsp:nvSpPr>
        <dsp:cNvPr id="0" name=""/>
        <dsp:cNvSpPr/>
      </dsp:nvSpPr>
      <dsp:spPr>
        <a:xfrm>
          <a:off x="4865087" y="2798262"/>
          <a:ext cx="1869250" cy="12461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基礎</a:t>
          </a:r>
          <a:endParaRPr lang="en-US" altLang="zh-TW" sz="2100" kern="1200" dirty="0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（據於德）</a:t>
          </a:r>
        </a:p>
      </dsp:txBody>
      <dsp:txXfrm>
        <a:off x="4901586" y="2834761"/>
        <a:ext cx="1796252" cy="1173168"/>
      </dsp:txXfrm>
    </dsp:sp>
    <dsp:sp modelId="{8DC31357-ADAD-48D8-A053-CA5C3A51D7EF}">
      <dsp:nvSpPr>
        <dsp:cNvPr id="0" name=""/>
        <dsp:cNvSpPr/>
      </dsp:nvSpPr>
      <dsp:spPr>
        <a:xfrm>
          <a:off x="4584699" y="2299795"/>
          <a:ext cx="3645037" cy="498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233"/>
              </a:lnTo>
              <a:lnTo>
                <a:pt x="3645037" y="249233"/>
              </a:lnTo>
              <a:lnTo>
                <a:pt x="3645037" y="49846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C20884-0A35-4009-9C3A-5443FFE47065}">
      <dsp:nvSpPr>
        <dsp:cNvPr id="0" name=""/>
        <dsp:cNvSpPr/>
      </dsp:nvSpPr>
      <dsp:spPr>
        <a:xfrm>
          <a:off x="7295112" y="2798262"/>
          <a:ext cx="1869250" cy="12461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目標</a:t>
          </a:r>
          <a:endParaRPr lang="en-US" altLang="zh-TW" sz="2100" kern="1200" dirty="0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（志於道）</a:t>
          </a:r>
        </a:p>
      </dsp:txBody>
      <dsp:txXfrm>
        <a:off x="7331611" y="2834761"/>
        <a:ext cx="1796252" cy="11731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256C4-203C-4E0A-AD16-D608BC8C8D43}">
      <dsp:nvSpPr>
        <dsp:cNvPr id="0" name=""/>
        <dsp:cNvSpPr/>
      </dsp:nvSpPr>
      <dsp:spPr>
        <a:xfrm>
          <a:off x="0" y="296306"/>
          <a:ext cx="2251255" cy="727344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300" kern="1200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詞章之學</a:t>
          </a:r>
        </a:p>
      </dsp:txBody>
      <dsp:txXfrm>
        <a:off x="0" y="296306"/>
        <a:ext cx="2251255" cy="727344"/>
      </dsp:txXfrm>
    </dsp:sp>
    <dsp:sp modelId="{3B0DB7EE-D6CE-4059-9438-AEA7BCC9991A}">
      <dsp:nvSpPr>
        <dsp:cNvPr id="0" name=""/>
        <dsp:cNvSpPr/>
      </dsp:nvSpPr>
      <dsp:spPr>
        <a:xfrm>
          <a:off x="2727748" y="300003"/>
          <a:ext cx="2251255" cy="727344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300" kern="1200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經世之學</a:t>
          </a:r>
        </a:p>
      </dsp:txBody>
      <dsp:txXfrm>
        <a:off x="2727748" y="300003"/>
        <a:ext cx="2251255" cy="727344"/>
      </dsp:txXfrm>
    </dsp:sp>
    <dsp:sp modelId="{974B8747-75DB-4FB8-A457-B0A23F58327C}">
      <dsp:nvSpPr>
        <dsp:cNvPr id="0" name=""/>
        <dsp:cNvSpPr/>
      </dsp:nvSpPr>
      <dsp:spPr>
        <a:xfrm>
          <a:off x="5449509" y="300003"/>
          <a:ext cx="2251255" cy="727344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300" kern="1200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義理之學</a:t>
          </a:r>
        </a:p>
      </dsp:txBody>
      <dsp:txXfrm>
        <a:off x="5449509" y="300003"/>
        <a:ext cx="2251255" cy="727344"/>
      </dsp:txXfrm>
    </dsp:sp>
    <dsp:sp modelId="{0EC40D28-FBB0-425B-87DE-1720DDDE7363}">
      <dsp:nvSpPr>
        <dsp:cNvPr id="0" name=""/>
        <dsp:cNvSpPr/>
      </dsp:nvSpPr>
      <dsp:spPr>
        <a:xfrm>
          <a:off x="8171269" y="300003"/>
          <a:ext cx="2251255" cy="727344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300" kern="1200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考據之學</a:t>
          </a:r>
        </a:p>
      </dsp:txBody>
      <dsp:txXfrm>
        <a:off x="8171269" y="300003"/>
        <a:ext cx="2251255" cy="7273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443F03-4446-4E04-A20A-35E34D9594DA}">
      <dsp:nvSpPr>
        <dsp:cNvPr id="0" name=""/>
        <dsp:cNvSpPr/>
      </dsp:nvSpPr>
      <dsp:spPr>
        <a:xfrm>
          <a:off x="1864" y="228"/>
          <a:ext cx="1466556" cy="1288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900" kern="1200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詞章之學</a:t>
          </a:r>
        </a:p>
      </dsp:txBody>
      <dsp:txXfrm>
        <a:off x="39611" y="37975"/>
        <a:ext cx="1391062" cy="1213281"/>
      </dsp:txXfrm>
    </dsp:sp>
    <dsp:sp modelId="{68EFBF2A-24DE-4222-910B-648D4FB5F442}">
      <dsp:nvSpPr>
        <dsp:cNvPr id="0" name=""/>
        <dsp:cNvSpPr/>
      </dsp:nvSpPr>
      <dsp:spPr>
        <a:xfrm>
          <a:off x="1864" y="1579922"/>
          <a:ext cx="703721" cy="1288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dirty="0">
              <a:latin typeface="標楷體" panose="03000509000000000000" pitchFamily="65" charset="-120"/>
              <a:ea typeface="標楷體" panose="03000509000000000000" pitchFamily="65" charset="-120"/>
            </a:rPr>
            <a:t>文學</a:t>
          </a:r>
        </a:p>
      </dsp:txBody>
      <dsp:txXfrm>
        <a:off x="22475" y="1600533"/>
        <a:ext cx="662499" cy="1247553"/>
      </dsp:txXfrm>
    </dsp:sp>
    <dsp:sp modelId="{94154B5F-1931-41E4-8AC7-4A4686D1110B}">
      <dsp:nvSpPr>
        <dsp:cNvPr id="0" name=""/>
        <dsp:cNvSpPr/>
      </dsp:nvSpPr>
      <dsp:spPr>
        <a:xfrm>
          <a:off x="764699" y="1579922"/>
          <a:ext cx="703721" cy="1288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dirty="0">
              <a:latin typeface="標楷體" panose="03000509000000000000" pitchFamily="65" charset="-120"/>
              <a:ea typeface="標楷體" panose="03000509000000000000" pitchFamily="65" charset="-120"/>
            </a:rPr>
            <a:t>附藝術</a:t>
          </a:r>
        </a:p>
      </dsp:txBody>
      <dsp:txXfrm>
        <a:off x="785310" y="1600533"/>
        <a:ext cx="662499" cy="1247553"/>
      </dsp:txXfrm>
    </dsp:sp>
    <dsp:sp modelId="{5EE1605C-F83E-468E-AAFC-C43A8F228A8F}">
      <dsp:nvSpPr>
        <dsp:cNvPr id="0" name=""/>
        <dsp:cNvSpPr/>
      </dsp:nvSpPr>
      <dsp:spPr>
        <a:xfrm>
          <a:off x="1586646" y="228"/>
          <a:ext cx="2992224" cy="1288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900" kern="1200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經世之學</a:t>
          </a:r>
        </a:p>
      </dsp:txBody>
      <dsp:txXfrm>
        <a:off x="1624393" y="37975"/>
        <a:ext cx="2916730" cy="1213281"/>
      </dsp:txXfrm>
    </dsp:sp>
    <dsp:sp modelId="{E86D25EB-8407-477A-86BC-C0070149DA4E}">
      <dsp:nvSpPr>
        <dsp:cNvPr id="0" name=""/>
        <dsp:cNvSpPr/>
      </dsp:nvSpPr>
      <dsp:spPr>
        <a:xfrm>
          <a:off x="1586646" y="1579922"/>
          <a:ext cx="703721" cy="1288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dirty="0">
              <a:latin typeface="標楷體" panose="03000509000000000000" pitchFamily="65" charset="-120"/>
              <a:ea typeface="標楷體" panose="03000509000000000000" pitchFamily="65" charset="-120"/>
            </a:rPr>
            <a:t>自然哲學</a:t>
          </a:r>
        </a:p>
      </dsp:txBody>
      <dsp:txXfrm>
        <a:off x="1607257" y="1600533"/>
        <a:ext cx="662499" cy="1247553"/>
      </dsp:txXfrm>
    </dsp:sp>
    <dsp:sp modelId="{C739DF68-BB40-43D5-A975-5903FD16FD83}">
      <dsp:nvSpPr>
        <dsp:cNvPr id="0" name=""/>
        <dsp:cNvSpPr/>
      </dsp:nvSpPr>
      <dsp:spPr>
        <a:xfrm>
          <a:off x="2349480" y="1579922"/>
          <a:ext cx="703721" cy="1288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dirty="0">
              <a:latin typeface="標楷體" panose="03000509000000000000" pitchFamily="65" charset="-120"/>
              <a:ea typeface="標楷體" panose="03000509000000000000" pitchFamily="65" charset="-120"/>
            </a:rPr>
            <a:t>社會科學</a:t>
          </a:r>
        </a:p>
      </dsp:txBody>
      <dsp:txXfrm>
        <a:off x="2370091" y="1600533"/>
        <a:ext cx="662499" cy="1247553"/>
      </dsp:txXfrm>
    </dsp:sp>
    <dsp:sp modelId="{AFDB8616-AF30-4B7A-B833-C3F320419567}">
      <dsp:nvSpPr>
        <dsp:cNvPr id="0" name=""/>
        <dsp:cNvSpPr/>
      </dsp:nvSpPr>
      <dsp:spPr>
        <a:xfrm>
          <a:off x="3112314" y="1579922"/>
          <a:ext cx="703721" cy="1288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dirty="0">
              <a:latin typeface="標楷體" panose="03000509000000000000" pitchFamily="65" charset="-120"/>
              <a:ea typeface="標楷體" panose="03000509000000000000" pitchFamily="65" charset="-120"/>
            </a:rPr>
            <a:t>應用科學</a:t>
          </a:r>
        </a:p>
      </dsp:txBody>
      <dsp:txXfrm>
        <a:off x="3132925" y="1600533"/>
        <a:ext cx="662499" cy="1247553"/>
      </dsp:txXfrm>
    </dsp:sp>
    <dsp:sp modelId="{77B47085-C83E-490A-8BDE-C0E717601988}">
      <dsp:nvSpPr>
        <dsp:cNvPr id="0" name=""/>
        <dsp:cNvSpPr/>
      </dsp:nvSpPr>
      <dsp:spPr>
        <a:xfrm>
          <a:off x="3875149" y="1579922"/>
          <a:ext cx="703721" cy="1288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dirty="0">
              <a:latin typeface="標楷體" panose="03000509000000000000" pitchFamily="65" charset="-120"/>
              <a:ea typeface="標楷體" panose="03000509000000000000" pitchFamily="65" charset="-120"/>
            </a:rPr>
            <a:t>數學</a:t>
          </a:r>
        </a:p>
      </dsp:txBody>
      <dsp:txXfrm>
        <a:off x="3895760" y="1600533"/>
        <a:ext cx="662499" cy="1247553"/>
      </dsp:txXfrm>
    </dsp:sp>
    <dsp:sp modelId="{38CE7D66-A9FF-4D1B-8B40-5E5D569ECF79}">
      <dsp:nvSpPr>
        <dsp:cNvPr id="0" name=""/>
        <dsp:cNvSpPr/>
      </dsp:nvSpPr>
      <dsp:spPr>
        <a:xfrm>
          <a:off x="4697096" y="228"/>
          <a:ext cx="4517893" cy="1288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900" kern="1200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義理之學</a:t>
          </a:r>
        </a:p>
      </dsp:txBody>
      <dsp:txXfrm>
        <a:off x="4734843" y="37975"/>
        <a:ext cx="4442399" cy="1213281"/>
      </dsp:txXfrm>
    </dsp:sp>
    <dsp:sp modelId="{4C718999-07C0-456B-A525-8A5028A7477A}">
      <dsp:nvSpPr>
        <dsp:cNvPr id="0" name=""/>
        <dsp:cNvSpPr/>
      </dsp:nvSpPr>
      <dsp:spPr>
        <a:xfrm>
          <a:off x="4697096" y="1579922"/>
          <a:ext cx="703721" cy="1288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dirty="0">
              <a:latin typeface="標楷體" panose="03000509000000000000" pitchFamily="65" charset="-120"/>
              <a:ea typeface="標楷體" panose="03000509000000000000" pitchFamily="65" charset="-120"/>
            </a:rPr>
            <a:t>經學</a:t>
          </a:r>
        </a:p>
      </dsp:txBody>
      <dsp:txXfrm>
        <a:off x="4717707" y="1600533"/>
        <a:ext cx="662499" cy="1247553"/>
      </dsp:txXfrm>
    </dsp:sp>
    <dsp:sp modelId="{7E1AA1B1-5282-4645-95FA-DAFFD5A92099}">
      <dsp:nvSpPr>
        <dsp:cNvPr id="0" name=""/>
        <dsp:cNvSpPr/>
      </dsp:nvSpPr>
      <dsp:spPr>
        <a:xfrm>
          <a:off x="5459930" y="1579922"/>
          <a:ext cx="703721" cy="1288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dirty="0">
              <a:latin typeface="標楷體" panose="03000509000000000000" pitchFamily="65" charset="-120"/>
              <a:ea typeface="標楷體" panose="03000509000000000000" pitchFamily="65" charset="-120"/>
            </a:rPr>
            <a:t>子學</a:t>
          </a:r>
        </a:p>
      </dsp:txBody>
      <dsp:txXfrm>
        <a:off x="5480541" y="1600533"/>
        <a:ext cx="662499" cy="1247553"/>
      </dsp:txXfrm>
    </dsp:sp>
    <dsp:sp modelId="{6C0CDAEB-538E-4855-B84F-BED8AFE642D6}">
      <dsp:nvSpPr>
        <dsp:cNvPr id="0" name=""/>
        <dsp:cNvSpPr/>
      </dsp:nvSpPr>
      <dsp:spPr>
        <a:xfrm>
          <a:off x="6222764" y="1579922"/>
          <a:ext cx="703721" cy="1288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dirty="0">
              <a:latin typeface="標楷體" panose="03000509000000000000" pitchFamily="65" charset="-120"/>
              <a:ea typeface="標楷體" panose="03000509000000000000" pitchFamily="65" charset="-120"/>
            </a:rPr>
            <a:t>玄學</a:t>
          </a:r>
        </a:p>
      </dsp:txBody>
      <dsp:txXfrm>
        <a:off x="6243375" y="1600533"/>
        <a:ext cx="662499" cy="1247553"/>
      </dsp:txXfrm>
    </dsp:sp>
    <dsp:sp modelId="{5A5D5985-39DD-4AC9-B350-BF8FE3D8C834}">
      <dsp:nvSpPr>
        <dsp:cNvPr id="0" name=""/>
        <dsp:cNvSpPr/>
      </dsp:nvSpPr>
      <dsp:spPr>
        <a:xfrm>
          <a:off x="6985599" y="1579922"/>
          <a:ext cx="703721" cy="1288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dirty="0">
              <a:latin typeface="標楷體" panose="03000509000000000000" pitchFamily="65" charset="-120"/>
              <a:ea typeface="標楷體" panose="03000509000000000000" pitchFamily="65" charset="-120"/>
            </a:rPr>
            <a:t>佛學</a:t>
          </a:r>
        </a:p>
      </dsp:txBody>
      <dsp:txXfrm>
        <a:off x="7006210" y="1600533"/>
        <a:ext cx="662499" cy="1247553"/>
      </dsp:txXfrm>
    </dsp:sp>
    <dsp:sp modelId="{D437F887-9A24-4D64-9029-C983CA77694C}">
      <dsp:nvSpPr>
        <dsp:cNvPr id="0" name=""/>
        <dsp:cNvSpPr/>
      </dsp:nvSpPr>
      <dsp:spPr>
        <a:xfrm>
          <a:off x="7748433" y="1579922"/>
          <a:ext cx="703721" cy="1288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dirty="0">
              <a:latin typeface="標楷體" panose="03000509000000000000" pitchFamily="65" charset="-120"/>
              <a:ea typeface="標楷體" panose="03000509000000000000" pitchFamily="65" charset="-120"/>
            </a:rPr>
            <a:t>理學</a:t>
          </a:r>
        </a:p>
      </dsp:txBody>
      <dsp:txXfrm>
        <a:off x="7769044" y="1600533"/>
        <a:ext cx="662499" cy="1247553"/>
      </dsp:txXfrm>
    </dsp:sp>
    <dsp:sp modelId="{6D962FDD-B4EE-497B-B457-CA9F8FB7E0BB}">
      <dsp:nvSpPr>
        <dsp:cNvPr id="0" name=""/>
        <dsp:cNvSpPr/>
      </dsp:nvSpPr>
      <dsp:spPr>
        <a:xfrm>
          <a:off x="8511267" y="1579922"/>
          <a:ext cx="703721" cy="1288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dirty="0">
              <a:latin typeface="標楷體" panose="03000509000000000000" pitchFamily="65" charset="-120"/>
              <a:ea typeface="標楷體" panose="03000509000000000000" pitchFamily="65" charset="-120"/>
            </a:rPr>
            <a:t>新哲學</a:t>
          </a:r>
        </a:p>
      </dsp:txBody>
      <dsp:txXfrm>
        <a:off x="8531878" y="1600533"/>
        <a:ext cx="662499" cy="1247553"/>
      </dsp:txXfrm>
    </dsp:sp>
    <dsp:sp modelId="{81B5B620-6A01-4FBD-B200-AE1C74002312}">
      <dsp:nvSpPr>
        <dsp:cNvPr id="0" name=""/>
        <dsp:cNvSpPr/>
      </dsp:nvSpPr>
      <dsp:spPr>
        <a:xfrm>
          <a:off x="9333214" y="228"/>
          <a:ext cx="2229390" cy="1288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900" kern="1200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考據之學</a:t>
          </a:r>
        </a:p>
      </dsp:txBody>
      <dsp:txXfrm>
        <a:off x="9370961" y="37975"/>
        <a:ext cx="2153896" cy="1213281"/>
      </dsp:txXfrm>
    </dsp:sp>
    <dsp:sp modelId="{D62C8642-DD6F-40BC-A901-E17EAE7BF9C1}">
      <dsp:nvSpPr>
        <dsp:cNvPr id="0" name=""/>
        <dsp:cNvSpPr/>
      </dsp:nvSpPr>
      <dsp:spPr>
        <a:xfrm>
          <a:off x="9333214" y="1579922"/>
          <a:ext cx="703721" cy="1288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dirty="0">
              <a:latin typeface="標楷體" panose="03000509000000000000" pitchFamily="65" charset="-120"/>
              <a:ea typeface="標楷體" panose="03000509000000000000" pitchFamily="65" charset="-120"/>
            </a:rPr>
            <a:t>考文字之學</a:t>
          </a:r>
        </a:p>
      </dsp:txBody>
      <dsp:txXfrm>
        <a:off x="9353825" y="1600533"/>
        <a:ext cx="662499" cy="1247553"/>
      </dsp:txXfrm>
    </dsp:sp>
    <dsp:sp modelId="{FF58A50E-FF1D-4096-A806-6CAD839D1660}">
      <dsp:nvSpPr>
        <dsp:cNvPr id="0" name=""/>
        <dsp:cNvSpPr/>
      </dsp:nvSpPr>
      <dsp:spPr>
        <a:xfrm>
          <a:off x="10096049" y="1579922"/>
          <a:ext cx="703721" cy="1288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dirty="0">
              <a:latin typeface="標楷體" panose="03000509000000000000" pitchFamily="65" charset="-120"/>
              <a:ea typeface="標楷體" panose="03000509000000000000" pitchFamily="65" charset="-120"/>
            </a:rPr>
            <a:t>考文籍之學</a:t>
          </a:r>
        </a:p>
      </dsp:txBody>
      <dsp:txXfrm>
        <a:off x="10116660" y="1600533"/>
        <a:ext cx="662499" cy="1247553"/>
      </dsp:txXfrm>
    </dsp:sp>
    <dsp:sp modelId="{C8950FF1-36B0-4FCC-8254-D77E1FA0D9A2}">
      <dsp:nvSpPr>
        <dsp:cNvPr id="0" name=""/>
        <dsp:cNvSpPr/>
      </dsp:nvSpPr>
      <dsp:spPr>
        <a:xfrm>
          <a:off x="10858883" y="1579922"/>
          <a:ext cx="703721" cy="1288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dirty="0">
              <a:latin typeface="標楷體" panose="03000509000000000000" pitchFamily="65" charset="-120"/>
              <a:ea typeface="標楷體" panose="03000509000000000000" pitchFamily="65" charset="-120"/>
            </a:rPr>
            <a:t>考文物之學</a:t>
          </a:r>
        </a:p>
      </dsp:txBody>
      <dsp:txXfrm>
        <a:off x="10879494" y="1600533"/>
        <a:ext cx="662499" cy="12475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443F03-4446-4E04-A20A-35E34D9594DA}">
      <dsp:nvSpPr>
        <dsp:cNvPr id="0" name=""/>
        <dsp:cNvSpPr/>
      </dsp:nvSpPr>
      <dsp:spPr>
        <a:xfrm>
          <a:off x="2582" y="0"/>
          <a:ext cx="2518683" cy="9325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100" kern="1200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詞章之學</a:t>
          </a:r>
        </a:p>
      </dsp:txBody>
      <dsp:txXfrm>
        <a:off x="29895" y="27313"/>
        <a:ext cx="2464057" cy="877925"/>
      </dsp:txXfrm>
    </dsp:sp>
    <dsp:sp modelId="{5EE1605C-F83E-468E-AAFC-C43A8F228A8F}">
      <dsp:nvSpPr>
        <dsp:cNvPr id="0" name=""/>
        <dsp:cNvSpPr/>
      </dsp:nvSpPr>
      <dsp:spPr>
        <a:xfrm>
          <a:off x="2944404" y="0"/>
          <a:ext cx="2518683" cy="9325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100" kern="1200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經世之學</a:t>
          </a:r>
        </a:p>
      </dsp:txBody>
      <dsp:txXfrm>
        <a:off x="2971717" y="27313"/>
        <a:ext cx="2464057" cy="877925"/>
      </dsp:txXfrm>
    </dsp:sp>
    <dsp:sp modelId="{38CE7D66-A9FF-4D1B-8B40-5E5D569ECF79}">
      <dsp:nvSpPr>
        <dsp:cNvPr id="0" name=""/>
        <dsp:cNvSpPr/>
      </dsp:nvSpPr>
      <dsp:spPr>
        <a:xfrm>
          <a:off x="5886227" y="0"/>
          <a:ext cx="2518683" cy="9325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100" kern="1200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義理之學</a:t>
          </a:r>
        </a:p>
      </dsp:txBody>
      <dsp:txXfrm>
        <a:off x="5913540" y="27313"/>
        <a:ext cx="2464057" cy="877925"/>
      </dsp:txXfrm>
    </dsp:sp>
    <dsp:sp modelId="{81B5B620-6A01-4FBD-B200-AE1C74002312}">
      <dsp:nvSpPr>
        <dsp:cNvPr id="0" name=""/>
        <dsp:cNvSpPr/>
      </dsp:nvSpPr>
      <dsp:spPr>
        <a:xfrm>
          <a:off x="8828049" y="0"/>
          <a:ext cx="2518683" cy="9325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100" kern="1200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考據之學</a:t>
          </a:r>
        </a:p>
      </dsp:txBody>
      <dsp:txXfrm>
        <a:off x="8855362" y="27313"/>
        <a:ext cx="2464057" cy="877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BFD2-998C-4498-A8F6-78A57BB4A2A6}" type="datetimeFigureOut">
              <a:rPr lang="zh-TW" altLang="en-US" smtClean="0"/>
              <a:t>2025/9/5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54B7-032F-471F-8994-A42C029B09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7551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BFD2-998C-4498-A8F6-78A57BB4A2A6}" type="datetimeFigureOut">
              <a:rPr lang="zh-TW" altLang="en-US" smtClean="0"/>
              <a:t>2025/9/5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54B7-032F-471F-8994-A42C029B09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4366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BFD2-998C-4498-A8F6-78A57BB4A2A6}" type="datetimeFigureOut">
              <a:rPr lang="zh-TW" altLang="en-US" smtClean="0"/>
              <a:t>2025/9/5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54B7-032F-471F-8994-A42C029B09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2761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BFD2-998C-4498-A8F6-78A57BB4A2A6}" type="datetimeFigureOut">
              <a:rPr lang="zh-TW" altLang="en-US" smtClean="0"/>
              <a:t>2025/9/5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54B7-032F-471F-8994-A42C029B09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8611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BFD2-998C-4498-A8F6-78A57BB4A2A6}" type="datetimeFigureOut">
              <a:rPr lang="zh-TW" altLang="en-US" smtClean="0"/>
              <a:t>2025/9/5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54B7-032F-471F-8994-A42C029B09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4699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BFD2-998C-4498-A8F6-78A57BB4A2A6}" type="datetimeFigureOut">
              <a:rPr lang="zh-TW" altLang="en-US" smtClean="0"/>
              <a:t>2025/9/5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54B7-032F-471F-8994-A42C029B09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787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BFD2-998C-4498-A8F6-78A57BB4A2A6}" type="datetimeFigureOut">
              <a:rPr lang="zh-TW" altLang="en-US" smtClean="0"/>
              <a:t>2025/9/5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54B7-032F-471F-8994-A42C029B09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5696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BFD2-998C-4498-A8F6-78A57BB4A2A6}" type="datetimeFigureOut">
              <a:rPr lang="zh-TW" altLang="en-US" smtClean="0"/>
              <a:t>2025/9/5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54B7-032F-471F-8994-A42C029B09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8890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BFD2-998C-4498-A8F6-78A57BB4A2A6}" type="datetimeFigureOut">
              <a:rPr lang="zh-TW" altLang="en-US" smtClean="0"/>
              <a:t>2025/9/5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54B7-032F-471F-8994-A42C029B09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6171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BFD2-998C-4498-A8F6-78A57BB4A2A6}" type="datetimeFigureOut">
              <a:rPr lang="zh-TW" altLang="en-US" smtClean="0"/>
              <a:t>2025/9/5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54B7-032F-471F-8994-A42C029B09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4744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BFD2-998C-4498-A8F6-78A57BB4A2A6}" type="datetimeFigureOut">
              <a:rPr lang="zh-TW" altLang="en-US" smtClean="0"/>
              <a:t>2025/9/5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54B7-032F-471F-8994-A42C029B09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2893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4BFD2-998C-4498-A8F6-78A57BB4A2A6}" type="datetimeFigureOut">
              <a:rPr lang="zh-TW" altLang="en-US" smtClean="0"/>
              <a:t>2025/9/5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054B7-032F-471F-8994-A42C029B09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8843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t="-17000" r="-20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84729" y="1122363"/>
            <a:ext cx="9854024" cy="2387600"/>
          </a:xfrm>
        </p:spPr>
        <p:txBody>
          <a:bodyPr>
            <a:normAutofit/>
          </a:bodyPr>
          <a:lstStyle/>
          <a:p>
            <a:r>
              <a:rPr lang="zh-TW" altLang="en-US" sz="8800" dirty="0">
                <a:solidFill>
                  <a:srgbClr val="37816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中華學術體系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4428891"/>
            <a:ext cx="9144000" cy="1655762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仲華先生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高明夫子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358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t="-2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22"/>
          <p:cNvSpPr txBox="1"/>
          <p:nvPr/>
        </p:nvSpPr>
        <p:spPr>
          <a:xfrm>
            <a:off x="564699" y="191691"/>
            <a:ext cx="3515131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2800" b="1" spc="300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中華學術體系</a:t>
            </a:r>
            <a:endParaRPr lang="zh-CN" altLang="en-US" sz="2800" b="1" spc="300" dirty="0">
              <a:solidFill>
                <a:schemeClr val="accent4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7" name="直接连接符 91"/>
          <p:cNvCxnSpPr/>
          <p:nvPr/>
        </p:nvCxnSpPr>
        <p:spPr>
          <a:xfrm flipV="1">
            <a:off x="112014" y="714912"/>
            <a:ext cx="4420503" cy="6437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資料庫圖表 15"/>
          <p:cNvGraphicFramePr/>
          <p:nvPr>
            <p:extLst>
              <p:ext uri="{D42A27DB-BD31-4B8C-83A1-F6EECF244321}">
                <p14:modId xmlns:p14="http://schemas.microsoft.com/office/powerpoint/2010/main" val="4280920058"/>
              </p:ext>
            </p:extLst>
          </p:nvPr>
        </p:nvGraphicFramePr>
        <p:xfrm>
          <a:off x="1600200" y="-123285"/>
          <a:ext cx="9169399" cy="5098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0" name="資料庫圖表 19"/>
          <p:cNvGraphicFramePr/>
          <p:nvPr>
            <p:extLst>
              <p:ext uri="{D42A27DB-BD31-4B8C-83A1-F6EECF244321}">
                <p14:modId xmlns:p14="http://schemas.microsoft.com/office/powerpoint/2010/main" val="3413786018"/>
              </p:ext>
            </p:extLst>
          </p:nvPr>
        </p:nvGraphicFramePr>
        <p:xfrm>
          <a:off x="1072243" y="4213833"/>
          <a:ext cx="10428513" cy="132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25" name="直線接點 24"/>
          <p:cNvCxnSpPr/>
          <p:nvPr/>
        </p:nvCxnSpPr>
        <p:spPr>
          <a:xfrm>
            <a:off x="2155371" y="4191354"/>
            <a:ext cx="0" cy="29356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直線接點 66"/>
          <p:cNvCxnSpPr/>
          <p:nvPr/>
        </p:nvCxnSpPr>
        <p:spPr>
          <a:xfrm>
            <a:off x="4909457" y="4218745"/>
            <a:ext cx="0" cy="29356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9" name="直線接點 78"/>
          <p:cNvCxnSpPr/>
          <p:nvPr/>
        </p:nvCxnSpPr>
        <p:spPr>
          <a:xfrm>
            <a:off x="7609114" y="4218745"/>
            <a:ext cx="0" cy="29356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0" name="直線接點 79"/>
          <p:cNvCxnSpPr/>
          <p:nvPr/>
        </p:nvCxnSpPr>
        <p:spPr>
          <a:xfrm>
            <a:off x="10395859" y="4229984"/>
            <a:ext cx="0" cy="29356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直線接點 44"/>
          <p:cNvCxnSpPr/>
          <p:nvPr/>
        </p:nvCxnSpPr>
        <p:spPr>
          <a:xfrm>
            <a:off x="2155371" y="4191354"/>
            <a:ext cx="8262258" cy="2739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1" name="直線接點 80"/>
          <p:cNvCxnSpPr/>
          <p:nvPr/>
        </p:nvCxnSpPr>
        <p:spPr>
          <a:xfrm>
            <a:off x="2525486" y="3897439"/>
            <a:ext cx="0" cy="29356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2" name="直線接點 81"/>
          <p:cNvCxnSpPr/>
          <p:nvPr/>
        </p:nvCxnSpPr>
        <p:spPr>
          <a:xfrm>
            <a:off x="4909457" y="3881994"/>
            <a:ext cx="0" cy="29356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3" name="直線接點 82"/>
          <p:cNvCxnSpPr/>
          <p:nvPr/>
        </p:nvCxnSpPr>
        <p:spPr>
          <a:xfrm>
            <a:off x="7609114" y="3913945"/>
            <a:ext cx="0" cy="29356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4" name="直線接點 83"/>
          <p:cNvCxnSpPr/>
          <p:nvPr/>
        </p:nvCxnSpPr>
        <p:spPr>
          <a:xfrm>
            <a:off x="9873344" y="3911489"/>
            <a:ext cx="0" cy="29356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282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t="-2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22"/>
          <p:cNvSpPr txBox="1"/>
          <p:nvPr/>
        </p:nvSpPr>
        <p:spPr>
          <a:xfrm>
            <a:off x="564699" y="191691"/>
            <a:ext cx="3515131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2800" b="1" spc="300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中華學術體系</a:t>
            </a:r>
            <a:endParaRPr lang="zh-CN" altLang="en-US" sz="2800" b="1" spc="300" dirty="0">
              <a:solidFill>
                <a:schemeClr val="accent4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7" name="直接连接符 91"/>
          <p:cNvCxnSpPr/>
          <p:nvPr/>
        </p:nvCxnSpPr>
        <p:spPr>
          <a:xfrm flipV="1">
            <a:off x="112014" y="714912"/>
            <a:ext cx="4420503" cy="6437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資料庫圖表 19"/>
          <p:cNvGraphicFramePr/>
          <p:nvPr>
            <p:extLst>
              <p:ext uri="{D42A27DB-BD31-4B8C-83A1-F6EECF244321}">
                <p14:modId xmlns:p14="http://schemas.microsoft.com/office/powerpoint/2010/main" val="840040054"/>
              </p:ext>
            </p:extLst>
          </p:nvPr>
        </p:nvGraphicFramePr>
        <p:xfrm>
          <a:off x="376519" y="815567"/>
          <a:ext cx="11564470" cy="2868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9" name="左中括弧 38"/>
          <p:cNvSpPr/>
          <p:nvPr/>
        </p:nvSpPr>
        <p:spPr>
          <a:xfrm rot="16200000">
            <a:off x="5750304" y="244102"/>
            <a:ext cx="238681" cy="7463117"/>
          </a:xfrm>
          <a:prstGeom prst="leftBracket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文字方塊 39"/>
          <p:cNvSpPr txBox="1"/>
          <p:nvPr/>
        </p:nvSpPr>
        <p:spPr>
          <a:xfrm>
            <a:off x="4899534" y="4238818"/>
            <a:ext cx="923330" cy="19662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造福人群之學（兼內外）</a:t>
            </a:r>
          </a:p>
        </p:txBody>
      </p:sp>
      <p:sp>
        <p:nvSpPr>
          <p:cNvPr id="53" name="左中括弧 52"/>
          <p:cNvSpPr/>
          <p:nvPr/>
        </p:nvSpPr>
        <p:spPr>
          <a:xfrm rot="16200000">
            <a:off x="10695084" y="3064250"/>
            <a:ext cx="238681" cy="1822820"/>
          </a:xfrm>
          <a:prstGeom prst="leftBracket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文字方塊 53"/>
          <p:cNvSpPr txBox="1"/>
          <p:nvPr/>
        </p:nvSpPr>
        <p:spPr>
          <a:xfrm>
            <a:off x="10352759" y="4386729"/>
            <a:ext cx="923330" cy="19662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接受智識之學（由外而內）</a:t>
            </a:r>
          </a:p>
        </p:txBody>
      </p:sp>
      <p:sp>
        <p:nvSpPr>
          <p:cNvPr id="55" name="左中括弧 54"/>
          <p:cNvSpPr/>
          <p:nvPr/>
        </p:nvSpPr>
        <p:spPr>
          <a:xfrm rot="16200000">
            <a:off x="875746" y="3209182"/>
            <a:ext cx="386593" cy="1385044"/>
          </a:xfrm>
          <a:prstGeom prst="leftBracket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文字方塊 55"/>
          <p:cNvSpPr txBox="1"/>
          <p:nvPr/>
        </p:nvSpPr>
        <p:spPr>
          <a:xfrm>
            <a:off x="564698" y="4238817"/>
            <a:ext cx="923330" cy="22400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發抒情意之學（由內而外）</a:t>
            </a:r>
          </a:p>
        </p:txBody>
      </p:sp>
    </p:spTree>
    <p:extLst>
      <p:ext uri="{BB962C8B-B14F-4D97-AF65-F5344CB8AC3E}">
        <p14:creationId xmlns:p14="http://schemas.microsoft.com/office/powerpoint/2010/main" val="1127248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t="-17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22"/>
          <p:cNvSpPr txBox="1"/>
          <p:nvPr/>
        </p:nvSpPr>
        <p:spPr>
          <a:xfrm>
            <a:off x="564699" y="191691"/>
            <a:ext cx="3515131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2800" b="1" spc="300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中華學術體系</a:t>
            </a:r>
            <a:endParaRPr lang="zh-CN" altLang="en-US" sz="2800" b="1" spc="300" dirty="0">
              <a:solidFill>
                <a:schemeClr val="accent4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7" name="直接连接符 91"/>
          <p:cNvCxnSpPr/>
          <p:nvPr/>
        </p:nvCxnSpPr>
        <p:spPr>
          <a:xfrm flipV="1">
            <a:off x="112014" y="714912"/>
            <a:ext cx="4420503" cy="6437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資料庫圖表 19"/>
          <p:cNvGraphicFramePr/>
          <p:nvPr>
            <p:extLst>
              <p:ext uri="{D42A27DB-BD31-4B8C-83A1-F6EECF244321}">
                <p14:modId xmlns:p14="http://schemas.microsoft.com/office/powerpoint/2010/main" val="3269310009"/>
              </p:ext>
            </p:extLst>
          </p:nvPr>
        </p:nvGraphicFramePr>
        <p:xfrm>
          <a:off x="376519" y="815567"/>
          <a:ext cx="11349316" cy="932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9" name="左中括弧 38"/>
          <p:cNvSpPr/>
          <p:nvPr/>
        </p:nvSpPr>
        <p:spPr>
          <a:xfrm rot="16200000">
            <a:off x="5931837" y="-744254"/>
            <a:ext cx="238680" cy="5674659"/>
          </a:xfrm>
          <a:prstGeom prst="leftBracket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文字方塊 39"/>
          <p:cNvSpPr txBox="1"/>
          <p:nvPr/>
        </p:nvSpPr>
        <p:spPr>
          <a:xfrm>
            <a:off x="5143928" y="2222888"/>
            <a:ext cx="2194983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TW" altLang="en-US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造福人群之學</a:t>
            </a:r>
            <a:endParaRPr lang="en-US" altLang="zh-TW" sz="24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en-US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（兼內外）</a:t>
            </a:r>
          </a:p>
        </p:txBody>
      </p:sp>
      <p:sp>
        <p:nvSpPr>
          <p:cNvPr id="53" name="左中括弧 52"/>
          <p:cNvSpPr/>
          <p:nvPr/>
        </p:nvSpPr>
        <p:spPr>
          <a:xfrm rot="16200000">
            <a:off x="10476943" y="963524"/>
            <a:ext cx="238681" cy="2259103"/>
          </a:xfrm>
          <a:prstGeom prst="leftBracket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文字方塊 53"/>
          <p:cNvSpPr txBox="1"/>
          <p:nvPr/>
        </p:nvSpPr>
        <p:spPr>
          <a:xfrm>
            <a:off x="9466732" y="2290123"/>
            <a:ext cx="2131706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TW" altLang="en-US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接受智識之學</a:t>
            </a:r>
            <a:endParaRPr lang="en-US" altLang="zh-TW" sz="24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en-US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（由外而內）</a:t>
            </a:r>
          </a:p>
        </p:txBody>
      </p:sp>
      <p:sp>
        <p:nvSpPr>
          <p:cNvPr id="55" name="左中括弧 54"/>
          <p:cNvSpPr/>
          <p:nvPr/>
        </p:nvSpPr>
        <p:spPr>
          <a:xfrm rot="16200000">
            <a:off x="1440522" y="909735"/>
            <a:ext cx="238682" cy="2366682"/>
          </a:xfrm>
          <a:prstGeom prst="leftBracket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文字方塊 55"/>
          <p:cNvSpPr txBox="1"/>
          <p:nvPr/>
        </p:nvSpPr>
        <p:spPr>
          <a:xfrm>
            <a:off x="514179" y="2290123"/>
            <a:ext cx="2131706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TW" altLang="en-US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發抒情意之學</a:t>
            </a:r>
            <a:endParaRPr lang="en-US" altLang="zh-TW" sz="24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en-US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（由內而外）</a:t>
            </a:r>
          </a:p>
        </p:txBody>
      </p:sp>
      <p:cxnSp>
        <p:nvCxnSpPr>
          <p:cNvPr id="3" name="直線接點 2"/>
          <p:cNvCxnSpPr/>
          <p:nvPr/>
        </p:nvCxnSpPr>
        <p:spPr>
          <a:xfrm>
            <a:off x="1344705" y="3121120"/>
            <a:ext cx="0" cy="223080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10532585" y="3287668"/>
            <a:ext cx="0" cy="223080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9777782" y="6222905"/>
            <a:ext cx="150960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TW" altLang="en-US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止於至真</a:t>
            </a:r>
            <a:endParaRPr lang="en-US" altLang="zh-TW" sz="24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589902" y="6222903"/>
            <a:ext cx="150960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TW" altLang="en-US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止於至美</a:t>
            </a:r>
            <a:endParaRPr lang="en-US" altLang="zh-TW" sz="24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5296374" y="6397714"/>
            <a:ext cx="150960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TW" altLang="en-US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止於至善</a:t>
            </a:r>
            <a:endParaRPr lang="en-US" altLang="zh-TW" sz="24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cxnSp>
        <p:nvCxnSpPr>
          <p:cNvPr id="5" name="直線接點 4"/>
          <p:cNvCxnSpPr/>
          <p:nvPr/>
        </p:nvCxnSpPr>
        <p:spPr>
          <a:xfrm>
            <a:off x="2459901" y="2705621"/>
            <a:ext cx="2313805" cy="1344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>
            <a:off x="7142664" y="2719068"/>
            <a:ext cx="2313805" cy="1344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2322264" y="6422199"/>
            <a:ext cx="2313805" cy="1344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>
            <a:off x="7142664" y="6422198"/>
            <a:ext cx="2313805" cy="1344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7081110" y="3407118"/>
            <a:ext cx="553998" cy="28301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內聖→修己→明明德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4313310" y="3484634"/>
            <a:ext cx="553998" cy="28890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外王→安人→親民</a:t>
            </a:r>
          </a:p>
        </p:txBody>
      </p:sp>
      <p:sp>
        <p:nvSpPr>
          <p:cNvPr id="10" name="左大括弧 9"/>
          <p:cNvSpPr/>
          <p:nvPr/>
        </p:nvSpPr>
        <p:spPr>
          <a:xfrm rot="5400000">
            <a:off x="5738181" y="1782790"/>
            <a:ext cx="452036" cy="2863365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左大括弧 43"/>
          <p:cNvSpPr/>
          <p:nvPr/>
        </p:nvSpPr>
        <p:spPr>
          <a:xfrm rot="16200000">
            <a:off x="5896182" y="4829890"/>
            <a:ext cx="176074" cy="2863366"/>
          </a:xfrm>
          <a:prstGeom prst="leftBrace">
            <a:avLst>
              <a:gd name="adj1" fmla="val 8333"/>
              <a:gd name="adj2" fmla="val 4953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9387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t="-2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清儒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翁方綱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贈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朝鮮書聖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金正喜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治學箴言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攷古證今，山海崇深。覈實在書，窮理在心。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一源勿貳，要津可尋。貫澈萬卷，只此規箴。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53384" y="3051747"/>
            <a:ext cx="6019800" cy="369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05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3605</TotalTime>
  <Words>225</Words>
  <Application>Microsoft Office PowerPoint</Application>
  <PresentationFormat>寬螢幕</PresentationFormat>
  <Paragraphs>71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2" baseType="lpstr">
      <vt:lpstr>微软雅黑</vt:lpstr>
      <vt:lpstr>微軟正黑體 Light</vt:lpstr>
      <vt:lpstr>標楷體</vt:lpstr>
      <vt:lpstr>Arial</vt:lpstr>
      <vt:lpstr>Calibri</vt:lpstr>
      <vt:lpstr>Calibri Light</vt:lpstr>
      <vt:lpstr>Office 佈景主題</vt:lpstr>
      <vt:lpstr>中華學術體系</vt:lpstr>
      <vt:lpstr>PowerPoint 簡報</vt:lpstr>
      <vt:lpstr>PowerPoint 簡報</vt:lpstr>
      <vt:lpstr>PowerPoint 簡報</vt:lpstr>
      <vt:lpstr>清儒翁方綱贈朝鮮書聖金正喜治學箴言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戰後臺灣高等院校《易》學課程 與教育的回顧與展望</dc:title>
  <dc:creator>pcuser</dc:creator>
  <cp:lastModifiedBy>貴三 賴</cp:lastModifiedBy>
  <cp:revision>195</cp:revision>
  <dcterms:created xsi:type="dcterms:W3CDTF">2018-05-30T06:15:53Z</dcterms:created>
  <dcterms:modified xsi:type="dcterms:W3CDTF">2025-09-04T17:06:58Z</dcterms:modified>
</cp:coreProperties>
</file>