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1417" r:id="rId3"/>
    <p:sldId id="1303" r:id="rId4"/>
    <p:sldId id="1266" r:id="rId5"/>
    <p:sldId id="1418" r:id="rId6"/>
    <p:sldId id="1419" r:id="rId7"/>
    <p:sldId id="1304" r:id="rId8"/>
    <p:sldId id="1294" r:id="rId9"/>
    <p:sldId id="1297" r:id="rId10"/>
    <p:sldId id="1299" r:id="rId11"/>
    <p:sldId id="1412" r:id="rId12"/>
    <p:sldId id="1706" r:id="rId13"/>
    <p:sldId id="1694" r:id="rId14"/>
    <p:sldId id="1690" r:id="rId15"/>
    <p:sldId id="1696" r:id="rId16"/>
    <p:sldId id="1695" r:id="rId17"/>
    <p:sldId id="1692" r:id="rId18"/>
    <p:sldId id="1689" r:id="rId19"/>
    <p:sldId id="1679" r:id="rId20"/>
    <p:sldId id="1713" r:id="rId21"/>
    <p:sldId id="1686" r:id="rId22"/>
    <p:sldId id="1687" r:id="rId23"/>
    <p:sldId id="1688" r:id="rId24"/>
    <p:sldId id="1714" r:id="rId25"/>
    <p:sldId id="171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A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990" y="108"/>
      </p:cViewPr>
      <p:guideLst>
        <p:guide orient="horz" pos="4133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571C7-AE3C-4F89-A8CD-9C55F3A9FD8D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79E9B-538C-4B53-AB39-2B342B6398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593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1155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43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45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2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5498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69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396A-78DA-49F6-BF05-52B397298E6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06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88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03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92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278136-9D9B-440B-93ED-25FF48ABF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1581"/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5C5FC2-DAF3-4F0D-A213-8A4A093748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65501" y="1691148"/>
            <a:ext cx="1712827" cy="803051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74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12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46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20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53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595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05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56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63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30216-1644-4794-A4FA-842FC45E734A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9A89A-F0E9-497F-A079-3CCB710FF1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72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slide" Target="slide18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6.gif"/><Relationship Id="rId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10" Type="http://schemas.openxmlformats.org/officeDocument/2006/relationships/image" Target="../media/image19.png"/><Relationship Id="rId4" Type="http://schemas.openxmlformats.org/officeDocument/2006/relationships/image" Target="../media/image49.png"/><Relationship Id="rId9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slide" Target="slide3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slide" Target="slide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microsoft.com/office/2007/relationships/hdphoto" Target="../media/hdphoto1.wdp"/><Relationship Id="rId5" Type="http://schemas.openxmlformats.org/officeDocument/2006/relationships/slide" Target="slide7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19" Type="http://schemas.openxmlformats.org/officeDocument/2006/relationships/image" Target="../media/image12.png"/><Relationship Id="rId4" Type="http://schemas.openxmlformats.org/officeDocument/2006/relationships/slide" Target="slide11.xml"/><Relationship Id="rId9" Type="http://schemas.openxmlformats.org/officeDocument/2006/relationships/slide" Target="slide8.xml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5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3.gif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29.png"/><Relationship Id="rId1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31.png"/><Relationship Id="rId9" Type="http://schemas.openxmlformats.org/officeDocument/2006/relationships/slide" Target="slide2.xml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8.pn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1.png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5" Type="http://schemas.openxmlformats.org/officeDocument/2006/relationships/image" Target="../media/image4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29EE5-6344-45C3-9987-FC4155547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74461"/>
            <a:ext cx="7772400" cy="238760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易換是恩賜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ECD18-8359-4121-9F66-C70548706B79}"/>
              </a:ext>
            </a:extLst>
          </p:cNvPr>
          <p:cNvSpPr txBox="1"/>
          <p:nvPr/>
        </p:nvSpPr>
        <p:spPr>
          <a:xfrm>
            <a:off x="3662604" y="493776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講員：廖文豪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A3EA45-0167-4ADF-8029-730824E5B11C}"/>
              </a:ext>
            </a:extLst>
          </p:cNvPr>
          <p:cNvSpPr/>
          <p:nvPr/>
        </p:nvSpPr>
        <p:spPr>
          <a:xfrm>
            <a:off x="2055223" y="3085011"/>
            <a:ext cx="5033554" cy="9318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易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之探源</a:t>
            </a:r>
          </a:p>
        </p:txBody>
      </p:sp>
    </p:spTree>
    <p:extLst>
      <p:ext uri="{BB962C8B-B14F-4D97-AF65-F5344CB8AC3E}">
        <p14:creationId xmlns:p14="http://schemas.microsoft.com/office/powerpoint/2010/main" val="2982228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-21275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36C610-0537-4E3E-A556-E921087BA813}"/>
              </a:ext>
            </a:extLst>
          </p:cNvPr>
          <p:cNvGrpSpPr/>
          <p:nvPr/>
        </p:nvGrpSpPr>
        <p:grpSpPr>
          <a:xfrm>
            <a:off x="1148024" y="2092371"/>
            <a:ext cx="6110762" cy="2673257"/>
            <a:chOff x="1092606" y="3050838"/>
            <a:chExt cx="6110762" cy="26732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FEAB53-A6AC-4ECF-BA02-0914A18BF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606" y="3050838"/>
              <a:ext cx="6110762" cy="264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4437" tIns="7218" rIns="14437" bIns="721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zh-TW" sz="2000" dirty="0">
                  <a:latin typeface="+mj-ea"/>
                  <a:ea typeface="+mj-ea"/>
                </a:rPr>
                <a:t>《合集》</a:t>
              </a:r>
              <a:r>
                <a:rPr lang="en-US" altLang="zh-TW" sz="2000" dirty="0">
                  <a:latin typeface="+mj-ea"/>
                  <a:ea typeface="+mj-ea"/>
                </a:rPr>
                <a:t>9465</a:t>
              </a:r>
              <a:r>
                <a:rPr lang="zh-TW" altLang="zh-TW" sz="2000" dirty="0">
                  <a:latin typeface="+mj-ea"/>
                  <a:ea typeface="+mj-ea"/>
                </a:rPr>
                <a:t>：貞：</a:t>
              </a:r>
              <a:r>
                <a:rPr lang="zh-TW" altLang="zh-TW" sz="20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易</a:t>
              </a:r>
              <a:r>
                <a:rPr lang="zh-TW" altLang="zh-TW" sz="2000" dirty="0">
                  <a:latin typeface="+mj-ea"/>
                  <a:ea typeface="+mj-ea"/>
                </a:rPr>
                <a:t>牛。</a:t>
              </a:r>
              <a:endParaRPr lang="en-US" altLang="zh-TW" sz="2000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2000" dirty="0">
                  <a:latin typeface="+mj-ea"/>
                  <a:ea typeface="+mj-ea"/>
                </a:rPr>
                <a:t>《合集》</a:t>
              </a:r>
              <a:r>
                <a:rPr lang="en-US" altLang="zh-TW" sz="2000" dirty="0">
                  <a:latin typeface="+mj-ea"/>
                  <a:ea typeface="+mj-ea"/>
                </a:rPr>
                <a:t>9466</a:t>
              </a:r>
              <a:r>
                <a:rPr lang="zh-TW" altLang="zh-TW" sz="2000" dirty="0">
                  <a:latin typeface="+mj-ea"/>
                  <a:ea typeface="+mj-ea"/>
                </a:rPr>
                <a:t>反：于南</a:t>
              </a:r>
              <a:r>
                <a:rPr lang="zh-TW" altLang="zh-TW" sz="20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易</a:t>
              </a:r>
              <a:r>
                <a:rPr lang="zh-TW" altLang="zh-TW" sz="2000" dirty="0">
                  <a:latin typeface="+mj-ea"/>
                  <a:ea typeface="+mj-ea"/>
                </a:rPr>
                <a:t>羊</a:t>
              </a:r>
            </a:p>
            <a:p>
              <a:pPr>
                <a:lnSpc>
                  <a:spcPct val="150000"/>
                </a:lnSpc>
              </a:pPr>
              <a:r>
                <a:rPr lang="zh-TW" altLang="zh-TW" sz="2000" dirty="0">
                  <a:latin typeface="+mj-ea"/>
                  <a:ea typeface="+mj-ea"/>
                </a:rPr>
                <a:t>《合集》</a:t>
              </a:r>
              <a:r>
                <a:rPr lang="en-US" altLang="zh-TW" sz="2000" dirty="0">
                  <a:latin typeface="+mj-ea"/>
                  <a:ea typeface="+mj-ea"/>
                </a:rPr>
                <a:t>9467</a:t>
              </a:r>
              <a:r>
                <a:rPr lang="zh-TW" altLang="zh-TW" sz="2000" dirty="0">
                  <a:latin typeface="+mj-ea"/>
                  <a:ea typeface="+mj-ea"/>
                </a:rPr>
                <a:t>：乙丑卜</a:t>
              </a:r>
              <a:r>
                <a:rPr lang="zh-TW" altLang="en-US" sz="2000" dirty="0">
                  <a:latin typeface="+mj-ea"/>
                  <a:ea typeface="+mj-ea"/>
                </a:rPr>
                <a:t>，貞</a:t>
              </a:r>
              <a:r>
                <a:rPr lang="zh-TW" altLang="zh-TW" sz="2000" dirty="0">
                  <a:latin typeface="+mj-ea"/>
                  <a:ea typeface="+mj-ea"/>
                </a:rPr>
                <a:t>：𢎥</a:t>
              </a:r>
              <a:r>
                <a:rPr lang="zh-TW" altLang="zh-TW" sz="20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易</a:t>
              </a:r>
              <a:r>
                <a:rPr lang="zh-TW" altLang="zh-TW" sz="2000" dirty="0">
                  <a:latin typeface="+mj-ea"/>
                  <a:ea typeface="+mj-ea"/>
                </a:rPr>
                <a:t>鳥</a:t>
              </a:r>
              <a:endParaRPr lang="en-US" altLang="zh-TW" sz="2000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2000" dirty="0">
                  <a:latin typeface="+mj-ea"/>
                  <a:ea typeface="+mj-ea"/>
                </a:rPr>
                <a:t>《合集》</a:t>
              </a:r>
              <a:r>
                <a:rPr lang="en-US" altLang="zh-TW" sz="2000" b="0" i="0" dirty="0">
                  <a:solidFill>
                    <a:srgbClr val="000000"/>
                  </a:solidFill>
                  <a:effectLst/>
                  <a:latin typeface="+mj-ea"/>
                  <a:ea typeface="+mj-ea"/>
                </a:rPr>
                <a:t>11241 </a:t>
              </a:r>
              <a:r>
                <a:rPr lang="zh-TW" altLang="zh-TW" sz="2000" dirty="0">
                  <a:latin typeface="+mj-ea"/>
                  <a:ea typeface="+mj-ea"/>
                </a:rPr>
                <a:t>：</a:t>
              </a:r>
              <a:r>
                <a:rPr lang="zh-TW" altLang="en-US" sz="2000" b="0" i="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癸丑卜，賓貞：</a:t>
              </a:r>
              <a:r>
                <a:rPr lang="zh-TW" altLang="en-US" sz="2000" b="0" i="0" dirty="0">
                  <a:solidFill>
                    <a:srgbClr val="FF0000"/>
                  </a:solidFill>
                  <a:effectLst/>
                  <a:latin typeface="+mj-ea"/>
                  <a:ea typeface="+mj-ea"/>
                </a:rPr>
                <a:t>易</a:t>
              </a:r>
              <a:r>
                <a:rPr lang="zh-TW" altLang="en-US" sz="2000" b="0" i="0" dirty="0">
                  <a:solidFill>
                    <a:srgbClr val="000000"/>
                  </a:solidFill>
                  <a:effectLst/>
                  <a:latin typeface="+mj-ea"/>
                  <a:ea typeface="+mj-ea"/>
                </a:rPr>
                <a:t>豭三十</a:t>
              </a:r>
              <a:endParaRPr lang="en-US" altLang="zh-TW" sz="2000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677</a:t>
              </a:r>
              <a:r>
                <a:rPr lang="zh-TW" altLang="zh-TW" sz="1800" kern="1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多子女</a:t>
              </a:r>
              <a:endParaRPr lang="en-US" altLang="zh-TW" sz="2000" dirty="0"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3942</a:t>
              </a:r>
              <a:r>
                <a:rPr lang="zh-TW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：王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        </a:t>
              </a:r>
              <a:r>
                <a:rPr lang="en-US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德臣</a:t>
              </a:r>
              <a:r>
                <a:rPr lang="en-US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</a:t>
              </a:r>
              <a:r>
                <a:rPr lang="zh-TW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十人</a:t>
              </a:r>
              <a:r>
                <a:rPr lang="zh-TW" altLang="en-US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、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貝</a:t>
              </a:r>
              <a:r>
                <a:rPr lang="zh-TW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十朋</a:t>
              </a:r>
              <a:r>
                <a:rPr lang="zh-TW" altLang="en-US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、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羊</a:t>
              </a:r>
              <a:r>
                <a:rPr lang="zh-TW" altLang="zh-TW" sz="1800" kern="100" dirty="0">
                  <a:effectLst/>
                  <a:latin typeface="+mj-ea"/>
                  <a:ea typeface="+mj-ea"/>
                  <a:cs typeface="Times New Roman" panose="02020603050405020304" pitchFamily="18" charset="0"/>
                </a:rPr>
                <a:t>百</a:t>
              </a:r>
            </a:p>
          </p:txBody>
        </p:sp>
        <p:pic>
          <p:nvPicPr>
            <p:cNvPr id="28" name="Picture 27" descr="&amp;33.E87C;">
              <a:extLst>
                <a:ext uri="{FF2B5EF4-FFF2-40B4-BE49-F238E27FC236}">
                  <a16:creationId xmlns:a16="http://schemas.microsoft.com/office/drawing/2014/main" id="{55B975B0-B5FB-4640-8AB5-B849D55EC5A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570" y="5323076"/>
              <a:ext cx="413138" cy="401019"/>
            </a:xfrm>
            <a:prstGeom prst="rect">
              <a:avLst/>
            </a:prstGeom>
            <a:noFill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970CF9-7D60-48BA-B915-0AA095D301EB}"/>
              </a:ext>
            </a:extLst>
          </p:cNvPr>
          <p:cNvGrpSpPr/>
          <p:nvPr/>
        </p:nvGrpSpPr>
        <p:grpSpPr>
          <a:xfrm>
            <a:off x="2538346" y="5388028"/>
            <a:ext cx="1459283" cy="369332"/>
            <a:chOff x="2263713" y="6151177"/>
            <a:chExt cx="1459283" cy="369332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A602F4FF-24C0-4A1E-9413-02F0542ED0AB}"/>
                </a:ext>
              </a:extLst>
            </p:cNvPr>
            <p:cNvSpPr/>
            <p:nvPr/>
          </p:nvSpPr>
          <p:spPr>
            <a:xfrm>
              <a:off x="2263713" y="6202267"/>
              <a:ext cx="348343" cy="2648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A83D43-4847-43DF-B3EA-5A19491448C6}"/>
                </a:ext>
              </a:extLst>
            </p:cNvPr>
            <p:cNvSpPr txBox="1"/>
            <p:nvPr/>
          </p:nvSpPr>
          <p:spPr>
            <a:xfrm>
              <a:off x="2615000" y="615117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易，賜也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DB3DA3D-4B76-419D-951B-7D424618912A}"/>
              </a:ext>
            </a:extLst>
          </p:cNvPr>
          <p:cNvSpPr txBox="1"/>
          <p:nvPr/>
        </p:nvSpPr>
        <p:spPr>
          <a:xfrm>
            <a:off x="2180060" y="368400"/>
            <a:ext cx="5458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易的假說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4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：賜予說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(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續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)</a:t>
            </a:r>
            <a:endParaRPr lang="zh-TW" altLang="en-US" sz="4000" dirty="0">
              <a:latin typeface="思源黑體 Medium" panose="020B0600000000000000" pitchFamily="34" charset="-120"/>
              <a:ea typeface="思源黑體 Medium" panose="020B0600000000000000" pitchFamily="34" charset="-120"/>
            </a:endParaRPr>
          </a:p>
        </p:txBody>
      </p:sp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9E7AAB87-A7CF-4AA8-A8D5-47534ED05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691" y="5892148"/>
            <a:ext cx="664209" cy="6642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99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489131-D2BF-4A00-8E81-12346E6299E7}"/>
              </a:ext>
            </a:extLst>
          </p:cNvPr>
          <p:cNvSpPr/>
          <p:nvPr/>
        </p:nvSpPr>
        <p:spPr>
          <a:xfrm>
            <a:off x="2029476" y="1281545"/>
            <a:ext cx="5396560" cy="11776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易的取象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1835EE-BB84-4398-95B0-FB9C47078721}"/>
              </a:ext>
            </a:extLst>
          </p:cNvPr>
          <p:cNvGrpSpPr/>
          <p:nvPr/>
        </p:nvGrpSpPr>
        <p:grpSpPr>
          <a:xfrm>
            <a:off x="397385" y="3651486"/>
            <a:ext cx="8395049" cy="1415814"/>
            <a:chOff x="397385" y="3651486"/>
            <a:chExt cx="8395049" cy="1415814"/>
          </a:xfrm>
        </p:grpSpPr>
        <p:sp>
          <p:nvSpPr>
            <p:cNvPr id="5" name="文字方塊 41">
              <a:extLst>
                <a:ext uri="{FF2B5EF4-FFF2-40B4-BE49-F238E27FC236}">
                  <a16:creationId xmlns:a16="http://schemas.microsoft.com/office/drawing/2014/main" id="{F1EC4B04-D93B-4270-B98D-0A4AB6728FB8}"/>
                </a:ext>
              </a:extLst>
            </p:cNvPr>
            <p:cNvSpPr txBox="1"/>
            <p:nvPr/>
          </p:nvSpPr>
          <p:spPr>
            <a:xfrm>
              <a:off x="6471531" y="4790301"/>
              <a:ext cx="52101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</a:rPr>
                <a:t>秦代</a:t>
              </a:r>
            </a:p>
          </p:txBody>
        </p:sp>
        <p:sp>
          <p:nvSpPr>
            <p:cNvPr id="6" name="圓角矩形 142">
              <a:extLst>
                <a:ext uri="{FF2B5EF4-FFF2-40B4-BE49-F238E27FC236}">
                  <a16:creationId xmlns:a16="http://schemas.microsoft.com/office/drawing/2014/main" id="{56D22942-A909-4FEC-94E8-84FB9AF712E0}"/>
                </a:ext>
              </a:extLst>
            </p:cNvPr>
            <p:cNvSpPr/>
            <p:nvPr/>
          </p:nvSpPr>
          <p:spPr>
            <a:xfrm>
              <a:off x="397385" y="3655397"/>
              <a:ext cx="5472013" cy="1073619"/>
            </a:xfrm>
            <a:prstGeom prst="round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文字方塊 39">
              <a:extLst>
                <a:ext uri="{FF2B5EF4-FFF2-40B4-BE49-F238E27FC236}">
                  <a16:creationId xmlns:a16="http://schemas.microsoft.com/office/drawing/2014/main" id="{54950C0C-85DC-45BD-87F4-2AB2474F5567}"/>
                </a:ext>
              </a:extLst>
            </p:cNvPr>
            <p:cNvSpPr txBox="1"/>
            <p:nvPr/>
          </p:nvSpPr>
          <p:spPr>
            <a:xfrm>
              <a:off x="2062843" y="4790301"/>
              <a:ext cx="13176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TW" altLang="en-US" dirty="0">
                  <a:solidFill>
                    <a:schemeClr val="bg1"/>
                  </a:solidFill>
                </a:rPr>
                <a:t>商代與周代</a:t>
              </a:r>
            </a:p>
          </p:txBody>
        </p:sp>
        <p:pic>
          <p:nvPicPr>
            <p:cNvPr id="8" name="Picture 7" descr="&amp;33.E87A;">
              <a:extLst>
                <a:ext uri="{FF2B5EF4-FFF2-40B4-BE49-F238E27FC236}">
                  <a16:creationId xmlns:a16="http://schemas.microsoft.com/office/drawing/2014/main" id="{04C23AAE-4514-4ED1-9383-D490F0CB7D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3" r="12387"/>
            <a:stretch/>
          </p:blipFill>
          <p:spPr bwMode="auto">
            <a:xfrm>
              <a:off x="3915263" y="3839248"/>
              <a:ext cx="564621" cy="735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&amp;33.E87C;">
              <a:extLst>
                <a:ext uri="{FF2B5EF4-FFF2-40B4-BE49-F238E27FC236}">
                  <a16:creationId xmlns:a16="http://schemas.microsoft.com/office/drawing/2014/main" id="{F63F3367-4C61-4817-B848-0FF5D55BA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4444" y="3802734"/>
              <a:ext cx="826273" cy="802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&amp;33.E86A;">
              <a:extLst>
                <a:ext uri="{FF2B5EF4-FFF2-40B4-BE49-F238E27FC236}">
                  <a16:creationId xmlns:a16="http://schemas.microsoft.com/office/drawing/2014/main" id="{FC38E0A8-07F6-4193-9B70-51E76786A8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5" r="24680"/>
            <a:stretch/>
          </p:blipFill>
          <p:spPr bwMode="auto">
            <a:xfrm>
              <a:off x="5183794" y="3765579"/>
              <a:ext cx="476717" cy="89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&amp;43.E345;">
              <a:extLst>
                <a:ext uri="{FF2B5EF4-FFF2-40B4-BE49-F238E27FC236}">
                  <a16:creationId xmlns:a16="http://schemas.microsoft.com/office/drawing/2014/main" id="{3A91A66C-D293-4519-82AD-F1124D598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556190" y="3795258"/>
              <a:ext cx="582778" cy="856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線單箭頭接點 140">
              <a:extLst>
                <a:ext uri="{FF2B5EF4-FFF2-40B4-BE49-F238E27FC236}">
                  <a16:creationId xmlns:a16="http://schemas.microsoft.com/office/drawing/2014/main" id="{5C84E3EA-FB76-4056-96B8-4535C9D8F241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 flipV="1">
              <a:off x="7377515" y="4188296"/>
              <a:ext cx="397330" cy="974"/>
            </a:xfrm>
            <a:prstGeom prst="straightConnector1">
              <a:avLst/>
            </a:prstGeom>
            <a:ln w="3175" cmpd="sng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圓角矩形 143">
              <a:extLst>
                <a:ext uri="{FF2B5EF4-FFF2-40B4-BE49-F238E27FC236}">
                  <a16:creationId xmlns:a16="http://schemas.microsoft.com/office/drawing/2014/main" id="{28C18FF2-ED64-475C-9E62-A622D3E6DF24}"/>
                </a:ext>
              </a:extLst>
            </p:cNvPr>
            <p:cNvSpPr/>
            <p:nvPr/>
          </p:nvSpPr>
          <p:spPr>
            <a:xfrm>
              <a:off x="6277214" y="3652460"/>
              <a:ext cx="1100301" cy="1073619"/>
            </a:xfrm>
            <a:prstGeom prst="round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圓角矩形 144">
              <a:extLst>
                <a:ext uri="{FF2B5EF4-FFF2-40B4-BE49-F238E27FC236}">
                  <a16:creationId xmlns:a16="http://schemas.microsoft.com/office/drawing/2014/main" id="{A0E9538B-5399-4D9E-A635-B85D464E9552}"/>
                </a:ext>
              </a:extLst>
            </p:cNvPr>
            <p:cNvSpPr/>
            <p:nvPr/>
          </p:nvSpPr>
          <p:spPr>
            <a:xfrm>
              <a:off x="7774845" y="3651486"/>
              <a:ext cx="1017589" cy="1073619"/>
            </a:xfrm>
            <a:prstGeom prst="round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4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易</a:t>
              </a:r>
            </a:p>
          </p:txBody>
        </p:sp>
        <p:pic>
          <p:nvPicPr>
            <p:cNvPr id="15" name="Picture 32" descr="&amp;27.6613;">
              <a:extLst>
                <a:ext uri="{FF2B5EF4-FFF2-40B4-BE49-F238E27FC236}">
                  <a16:creationId xmlns:a16="http://schemas.microsoft.com/office/drawing/2014/main" id="{57B0D8D1-2584-4BFD-8CD3-77E25C4F0B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2" r="24798"/>
            <a:stretch/>
          </p:blipFill>
          <p:spPr bwMode="auto">
            <a:xfrm>
              <a:off x="6479622" y="3756568"/>
              <a:ext cx="667139" cy="886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直線單箭頭接點 139">
              <a:extLst>
                <a:ext uri="{FF2B5EF4-FFF2-40B4-BE49-F238E27FC236}">
                  <a16:creationId xmlns:a16="http://schemas.microsoft.com/office/drawing/2014/main" id="{4CE06DAC-43E7-451C-90C8-98A2A681BE82}"/>
                </a:ext>
              </a:extLst>
            </p:cNvPr>
            <p:cNvCxnSpPr>
              <a:cxnSpLocks/>
              <a:stCxn id="6" idx="3"/>
              <a:endCxn id="13" idx="1"/>
            </p:cNvCxnSpPr>
            <p:nvPr/>
          </p:nvCxnSpPr>
          <p:spPr>
            <a:xfrm flipV="1">
              <a:off x="5869398" y="4189270"/>
              <a:ext cx="407816" cy="2937"/>
            </a:xfrm>
            <a:prstGeom prst="straightConnector1">
              <a:avLst/>
            </a:prstGeom>
            <a:ln w="3175" cmpd="sng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&amp;34.F279;">
              <a:extLst>
                <a:ext uri="{FF2B5EF4-FFF2-40B4-BE49-F238E27FC236}">
                  <a16:creationId xmlns:a16="http://schemas.microsoft.com/office/drawing/2014/main" id="{8B9137D6-0529-4779-8C9C-0822C19F55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3104217" y="3794379"/>
              <a:ext cx="696027" cy="870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&amp;33.E83E;">
              <a:extLst>
                <a:ext uri="{FF2B5EF4-FFF2-40B4-BE49-F238E27FC236}">
                  <a16:creationId xmlns:a16="http://schemas.microsoft.com/office/drawing/2014/main" id="{591BD22E-FABE-41DE-B728-16D151C8F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462" y="3822899"/>
              <a:ext cx="790747" cy="767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&amp;45.E800;">
              <a:extLst>
                <a:ext uri="{FF2B5EF4-FFF2-40B4-BE49-F238E27FC236}">
                  <a16:creationId xmlns:a16="http://schemas.microsoft.com/office/drawing/2014/main" id="{3D0E1794-E59C-4A96-867B-2510CA5F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575" y="3703386"/>
              <a:ext cx="998840" cy="969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399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E11534EE-315B-48AB-A6CC-2245001CDBB4}"/>
              </a:ext>
            </a:extLst>
          </p:cNvPr>
          <p:cNvSpPr/>
          <p:nvPr/>
        </p:nvSpPr>
        <p:spPr>
          <a:xfrm>
            <a:off x="831924" y="564070"/>
            <a:ext cx="2172452" cy="2172452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1073B-B207-4D95-8B67-9C2C43B7BF04}"/>
              </a:ext>
            </a:extLst>
          </p:cNvPr>
          <p:cNvSpPr txBox="1"/>
          <p:nvPr/>
        </p:nvSpPr>
        <p:spPr>
          <a:xfrm>
            <a:off x="1527281" y="20412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澆灌</a:t>
            </a:r>
          </a:p>
        </p:txBody>
      </p:sp>
      <p:pic>
        <p:nvPicPr>
          <p:cNvPr id="18" name="Picture 4" descr="&amp;43.E345;">
            <a:hlinkClick r:id="rId2" action="ppaction://hlinksldjump"/>
            <a:extLst>
              <a:ext uri="{FF2B5EF4-FFF2-40B4-BE49-F238E27FC236}">
                <a16:creationId xmlns:a16="http://schemas.microsoft.com/office/drawing/2014/main" id="{19A3AFB8-8BB2-4ADE-A72F-633EB11D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r="14303"/>
          <a:stretch/>
        </p:blipFill>
        <p:spPr bwMode="auto">
          <a:xfrm flipH="1">
            <a:off x="1053956" y="914937"/>
            <a:ext cx="767404" cy="112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&amp;33.E87C;">
            <a:hlinkClick r:id="rId2" action="ppaction://hlinksldjump"/>
            <a:extLst>
              <a:ext uri="{FF2B5EF4-FFF2-40B4-BE49-F238E27FC236}">
                <a16:creationId xmlns:a16="http://schemas.microsoft.com/office/drawing/2014/main" id="{2AB8848E-F430-44E3-998C-90825423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9" y="939354"/>
            <a:ext cx="1050313" cy="10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群組 5">
            <a:extLst>
              <a:ext uri="{FF2B5EF4-FFF2-40B4-BE49-F238E27FC236}">
                <a16:creationId xmlns:a16="http://schemas.microsoft.com/office/drawing/2014/main" id="{03DCE611-8B8B-42AE-B611-8ADCF66D4CDE}"/>
              </a:ext>
            </a:extLst>
          </p:cNvPr>
          <p:cNvGrpSpPr/>
          <p:nvPr/>
        </p:nvGrpSpPr>
        <p:grpSpPr>
          <a:xfrm>
            <a:off x="3466588" y="748844"/>
            <a:ext cx="2259770" cy="1400815"/>
            <a:chOff x="-5599373" y="6050569"/>
            <a:chExt cx="5109514" cy="3167352"/>
          </a:xfrm>
        </p:grpSpPr>
        <p:pic>
          <p:nvPicPr>
            <p:cNvPr id="38" name="Picture 10">
              <a:extLst>
                <a:ext uri="{FF2B5EF4-FFF2-40B4-BE49-F238E27FC236}">
                  <a16:creationId xmlns:a16="http://schemas.microsoft.com/office/drawing/2014/main" id="{5CAF64E3-3EEF-449B-BDEA-80D4943574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8" t="26324" r="14145" b="25422"/>
            <a:stretch/>
          </p:blipFill>
          <p:spPr bwMode="auto">
            <a:xfrm>
              <a:off x="-5599373" y="6050569"/>
              <a:ext cx="5109514" cy="248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文字方塊 11">
              <a:extLst>
                <a:ext uri="{FF2B5EF4-FFF2-40B4-BE49-F238E27FC236}">
                  <a16:creationId xmlns:a16="http://schemas.microsoft.com/office/drawing/2014/main" id="{959E231C-AE8C-4150-A9E1-B1D013FE7828}"/>
                </a:ext>
              </a:extLst>
            </p:cNvPr>
            <p:cNvSpPr txBox="1"/>
            <p:nvPr/>
          </p:nvSpPr>
          <p:spPr>
            <a:xfrm>
              <a:off x="-4355622" y="8452424"/>
              <a:ext cx="2418728" cy="76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仰韶</a:t>
              </a:r>
              <a:r>
                <a:rPr lang="zh-CN" altLang="zh-TW" sz="1600" dirty="0">
                  <a:latin typeface="新細明體" panose="02020500000000000000" pitchFamily="18" charset="-120"/>
                  <a:ea typeface="SimSun" panose="02010600030101010101" pitchFamily="2" charset="-122"/>
                  <a:cs typeface="Times New Roman" panose="02020603050405020304" pitchFamily="18" charset="0"/>
                </a:rPr>
                <a:t>文化</a:t>
              </a:r>
              <a:endParaRPr lang="zh-TW" altLang="en-US" sz="20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CABE81A-75D6-48EF-AABB-395683157B5A}"/>
              </a:ext>
            </a:extLst>
          </p:cNvPr>
          <p:cNvGrpSpPr/>
          <p:nvPr/>
        </p:nvGrpSpPr>
        <p:grpSpPr>
          <a:xfrm>
            <a:off x="6217354" y="654374"/>
            <a:ext cx="1356914" cy="1749831"/>
            <a:chOff x="5174178" y="3429000"/>
            <a:chExt cx="2112745" cy="2724526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1F89A89B-DCF2-4814-8813-48FF5838E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178" y="3429000"/>
              <a:ext cx="2112745" cy="2385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文字方塊 11">
              <a:extLst>
                <a:ext uri="{FF2B5EF4-FFF2-40B4-BE49-F238E27FC236}">
                  <a16:creationId xmlns:a16="http://schemas.microsoft.com/office/drawing/2014/main" id="{1E305FB2-51CC-4AC2-92C0-C8DB621E10EB}"/>
                </a:ext>
              </a:extLst>
            </p:cNvPr>
            <p:cNvSpPr txBox="1"/>
            <p:nvPr/>
          </p:nvSpPr>
          <p:spPr>
            <a:xfrm>
              <a:off x="5341338" y="578419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zh-TW" sz="1800" dirty="0">
                  <a:effectLst/>
                  <a:ea typeface="新細明體" panose="02020500000000000000" pitchFamily="18" charset="-120"/>
                  <a:cs typeface="Times New Roman" panose="02020603050405020304" pitchFamily="18" charset="0"/>
                </a:rPr>
                <a:t>商代青銅觚</a:t>
              </a:r>
              <a:endParaRPr lang="zh-TW" altLang="en-US" sz="2268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B9A028-AF0D-4973-858C-8442F1B9AAF1}"/>
              </a:ext>
            </a:extLst>
          </p:cNvPr>
          <p:cNvGrpSpPr/>
          <p:nvPr/>
        </p:nvGrpSpPr>
        <p:grpSpPr>
          <a:xfrm>
            <a:off x="2804427" y="2910745"/>
            <a:ext cx="2172452" cy="2172452"/>
            <a:chOff x="2804427" y="2910745"/>
            <a:chExt cx="2172452" cy="21724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478E21D-FD09-4A0A-887C-951D04E4FBEE}"/>
                </a:ext>
              </a:extLst>
            </p:cNvPr>
            <p:cNvSpPr/>
            <p:nvPr/>
          </p:nvSpPr>
          <p:spPr>
            <a:xfrm>
              <a:off x="2804427" y="2910745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A5AB1-463B-4D40-9696-B93480020835}"/>
                </a:ext>
              </a:extLst>
            </p:cNvPr>
            <p:cNvSpPr txBox="1"/>
            <p:nvPr/>
          </p:nvSpPr>
          <p:spPr>
            <a:xfrm>
              <a:off x="3385056" y="449003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/>
                <a:t>交易</a:t>
              </a:r>
            </a:p>
          </p:txBody>
        </p:sp>
        <p:pic>
          <p:nvPicPr>
            <p:cNvPr id="19" name="Picture 2" descr="&amp;34.F279;">
              <a:hlinkClick r:id="rId7" action="ppaction://hlinksldjump"/>
              <a:extLst>
                <a:ext uri="{FF2B5EF4-FFF2-40B4-BE49-F238E27FC236}">
                  <a16:creationId xmlns:a16="http://schemas.microsoft.com/office/drawing/2014/main" id="{0D6D2789-0ABF-4BC2-93C3-C2E483138C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3289900" y="3172355"/>
              <a:ext cx="1093124" cy="136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FB348E-C752-4FF0-A2D2-9CB86755193D}"/>
              </a:ext>
            </a:extLst>
          </p:cNvPr>
          <p:cNvGrpSpPr/>
          <p:nvPr/>
        </p:nvGrpSpPr>
        <p:grpSpPr>
          <a:xfrm>
            <a:off x="5072035" y="4604196"/>
            <a:ext cx="2172452" cy="2172452"/>
            <a:chOff x="5072035" y="4604196"/>
            <a:chExt cx="2172452" cy="21724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29089D3-EF48-461F-95FD-B08061F85877}"/>
                </a:ext>
              </a:extLst>
            </p:cNvPr>
            <p:cNvSpPr/>
            <p:nvPr/>
          </p:nvSpPr>
          <p:spPr>
            <a:xfrm>
              <a:off x="5072035" y="4604196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175D9F-7BA3-4C05-8172-36DC545F7948}"/>
                </a:ext>
              </a:extLst>
            </p:cNvPr>
            <p:cNvSpPr txBox="1"/>
            <p:nvPr/>
          </p:nvSpPr>
          <p:spPr>
            <a:xfrm>
              <a:off x="5750249" y="6017004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/>
                <a:t>變易</a:t>
              </a:r>
            </a:p>
          </p:txBody>
        </p:sp>
        <p:pic>
          <p:nvPicPr>
            <p:cNvPr id="23" name="Picture 2" descr="&amp;45.E800;">
              <a:hlinkClick r:id="rId9" action="ppaction://hlinksldjump"/>
              <a:extLst>
                <a:ext uri="{FF2B5EF4-FFF2-40B4-BE49-F238E27FC236}">
                  <a16:creationId xmlns:a16="http://schemas.microsoft.com/office/drawing/2014/main" id="{828F8538-D6FD-4E71-ACDE-1E24BFB25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836" y="4939828"/>
              <a:ext cx="1209409" cy="117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9E3B0F-45AE-4DC0-AB19-C3E1EEB405DF}"/>
              </a:ext>
            </a:extLst>
          </p:cNvPr>
          <p:cNvSpPr/>
          <p:nvPr/>
        </p:nvSpPr>
        <p:spPr>
          <a:xfrm>
            <a:off x="538384" y="5448879"/>
            <a:ext cx="2381218" cy="9883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易字三象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BC22DABC-FF05-4C7A-BBC6-260283B06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56" y="3034571"/>
            <a:ext cx="26860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4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72C7132-BEED-40DF-8E8E-0DF20A8415F0}"/>
              </a:ext>
            </a:extLst>
          </p:cNvPr>
          <p:cNvGrpSpPr/>
          <p:nvPr/>
        </p:nvGrpSpPr>
        <p:grpSpPr>
          <a:xfrm>
            <a:off x="984324" y="904179"/>
            <a:ext cx="2172452" cy="2172452"/>
            <a:chOff x="984324" y="904179"/>
            <a:chExt cx="2172452" cy="2172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1534EE-315B-48AB-A6CC-2245001CDBB4}"/>
                </a:ext>
              </a:extLst>
            </p:cNvPr>
            <p:cNvSpPr/>
            <p:nvPr/>
          </p:nvSpPr>
          <p:spPr>
            <a:xfrm>
              <a:off x="984324" y="904179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560553" y="246274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澆灌</a:t>
              </a:r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pic>
          <p:nvPicPr>
            <p:cNvPr id="18" name="Picture 4" descr="&amp;43.E345;">
              <a:extLst>
                <a:ext uri="{FF2B5EF4-FFF2-40B4-BE49-F238E27FC236}">
                  <a16:creationId xmlns:a16="http://schemas.microsoft.com/office/drawing/2014/main" id="{19A3AFB8-8BB2-4ADE-A72F-633EB11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249772" y="1381566"/>
              <a:ext cx="767404" cy="1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&amp;33.E87C;">
              <a:extLst>
                <a:ext uri="{FF2B5EF4-FFF2-40B4-BE49-F238E27FC236}">
                  <a16:creationId xmlns:a16="http://schemas.microsoft.com/office/drawing/2014/main" id="{2AB8848E-F430-44E3-998C-908254231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550" y="1386592"/>
              <a:ext cx="1050313" cy="101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AFED51-9438-4BED-B9AF-8C664C5F9A7F}"/>
              </a:ext>
            </a:extLst>
          </p:cNvPr>
          <p:cNvGrpSpPr/>
          <p:nvPr/>
        </p:nvGrpSpPr>
        <p:grpSpPr>
          <a:xfrm>
            <a:off x="3156776" y="147024"/>
            <a:ext cx="5250991" cy="3664400"/>
            <a:chOff x="3156776" y="147024"/>
            <a:chExt cx="5250991" cy="36644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16" idx="6"/>
              <a:endCxn id="19" idx="2"/>
            </p:cNvCxnSpPr>
            <p:nvPr/>
          </p:nvCxnSpPr>
          <p:spPr>
            <a:xfrm flipV="1">
              <a:off x="3156776" y="1979224"/>
              <a:ext cx="1502244" cy="111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3F1F28-9DAA-4D87-9690-3414DB517927}"/>
                </a:ext>
              </a:extLst>
            </p:cNvPr>
            <p:cNvSpPr txBox="1"/>
            <p:nvPr/>
          </p:nvSpPr>
          <p:spPr>
            <a:xfrm>
              <a:off x="3498669" y="1505205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賜</a:t>
              </a:r>
              <a:r>
                <a:rPr lang="zh-TW" altLang="en-US" sz="2400" b="1" dirty="0"/>
                <a:t>福</a:t>
              </a:r>
              <a:endParaRPr lang="zh-TW" altLang="en-US" b="1" dirty="0"/>
            </a:p>
          </p:txBody>
        </p:sp>
        <p:pic>
          <p:nvPicPr>
            <p:cNvPr id="19" name="圖片 3">
              <a:extLst>
                <a:ext uri="{FF2B5EF4-FFF2-40B4-BE49-F238E27FC236}">
                  <a16:creationId xmlns:a16="http://schemas.microsoft.com/office/drawing/2014/main" id="{526FF92F-974A-472E-9111-CFDA8DCA8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020" y="147024"/>
              <a:ext cx="3748747" cy="3664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2B85DE-EE8D-43DD-B27D-F44F39088EB4}"/>
              </a:ext>
            </a:extLst>
          </p:cNvPr>
          <p:cNvSpPr txBox="1"/>
          <p:nvPr/>
        </p:nvSpPr>
        <p:spPr>
          <a:xfrm>
            <a:off x="643696" y="4966812"/>
            <a:ext cx="7856607" cy="99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萬軍之耶和華說：你們要將當納的十分之一全然送入倉庫，使我家有糧，以此試試我，是否為你們敞開天上的窗戶，</a:t>
            </a:r>
            <a:r>
              <a:rPr lang="zh-TW" altLang="en-US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傾福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與你們，甚至無處可容。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6" name="Picture 25" descr="&amp;41.E171;">
            <a:hlinkClick r:id="" action="ppaction://noaction"/>
            <a:extLst>
              <a:ext uri="{FF2B5EF4-FFF2-40B4-BE49-F238E27FC236}">
                <a16:creationId xmlns:a16="http://schemas.microsoft.com/office/drawing/2014/main" id="{EDDA4C19-4F51-4431-A939-4BB07461AE3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r="15443"/>
          <a:stretch/>
        </p:blipFill>
        <p:spPr bwMode="auto">
          <a:xfrm>
            <a:off x="3382705" y="3611050"/>
            <a:ext cx="839239" cy="1175368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7066E7C-8CC9-4219-B0EC-BA12EF450FFB}"/>
              </a:ext>
            </a:extLst>
          </p:cNvPr>
          <p:cNvSpPr txBox="1"/>
          <p:nvPr/>
        </p:nvSpPr>
        <p:spPr>
          <a:xfrm>
            <a:off x="517615" y="6120912"/>
            <a:ext cx="502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《春秋繁露》：「天子至仁，則天雨粟。」</a:t>
            </a:r>
          </a:p>
        </p:txBody>
      </p:sp>
    </p:spTree>
    <p:extLst>
      <p:ext uri="{BB962C8B-B14F-4D97-AF65-F5344CB8AC3E}">
        <p14:creationId xmlns:p14="http://schemas.microsoft.com/office/powerpoint/2010/main" val="20810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DF603C4-2559-46B8-BF1E-755C67702742}"/>
              </a:ext>
            </a:extLst>
          </p:cNvPr>
          <p:cNvGrpSpPr/>
          <p:nvPr/>
        </p:nvGrpSpPr>
        <p:grpSpPr>
          <a:xfrm>
            <a:off x="984324" y="904179"/>
            <a:ext cx="2172452" cy="2172452"/>
            <a:chOff x="984324" y="904179"/>
            <a:chExt cx="2172452" cy="2172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1534EE-315B-48AB-A6CC-2245001CDBB4}"/>
                </a:ext>
              </a:extLst>
            </p:cNvPr>
            <p:cNvSpPr/>
            <p:nvPr/>
          </p:nvSpPr>
          <p:spPr>
            <a:xfrm>
              <a:off x="984324" y="904179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637987" y="246164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澆灌</a:t>
              </a:r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  <p:pic>
          <p:nvPicPr>
            <p:cNvPr id="18" name="Picture 4" descr="&amp;43.E345;">
              <a:extLst>
                <a:ext uri="{FF2B5EF4-FFF2-40B4-BE49-F238E27FC236}">
                  <a16:creationId xmlns:a16="http://schemas.microsoft.com/office/drawing/2014/main" id="{19A3AFB8-8BB2-4ADE-A72F-633EB11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173110" y="1375482"/>
              <a:ext cx="767404" cy="1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&amp;33.E87C;">
              <a:extLst>
                <a:ext uri="{FF2B5EF4-FFF2-40B4-BE49-F238E27FC236}">
                  <a16:creationId xmlns:a16="http://schemas.microsoft.com/office/drawing/2014/main" id="{2AB8848E-F430-44E3-998C-908254231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112" y="1333348"/>
              <a:ext cx="1050313" cy="101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9A42512-4ADF-4070-9E07-9E5B2BA810E5}"/>
              </a:ext>
            </a:extLst>
          </p:cNvPr>
          <p:cNvGrpSpPr/>
          <p:nvPr/>
        </p:nvGrpSpPr>
        <p:grpSpPr>
          <a:xfrm>
            <a:off x="3156776" y="177608"/>
            <a:ext cx="5128240" cy="3614196"/>
            <a:chOff x="3156776" y="177608"/>
            <a:chExt cx="5128240" cy="361419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16" idx="6"/>
              <a:endCxn id="30" idx="2"/>
            </p:cNvCxnSpPr>
            <p:nvPr/>
          </p:nvCxnSpPr>
          <p:spPr>
            <a:xfrm flipV="1">
              <a:off x="3156776" y="1984706"/>
              <a:ext cx="1559172" cy="56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0D9A7E-C51A-4344-AA58-1CF73A491C94}"/>
                </a:ext>
              </a:extLst>
            </p:cNvPr>
            <p:cNvSpPr txBox="1"/>
            <p:nvPr/>
          </p:nvSpPr>
          <p:spPr>
            <a:xfrm>
              <a:off x="3427248" y="152553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酒</a:t>
              </a:r>
              <a:r>
                <a:rPr lang="en-US" altLang="zh-TW" dirty="0"/>
                <a:t>(</a:t>
              </a:r>
              <a:r>
                <a:rPr lang="zh-TW" altLang="en-US" dirty="0"/>
                <a:t>鬱鬯</a:t>
              </a:r>
              <a:r>
                <a:rPr lang="en-US" altLang="zh-TW" dirty="0"/>
                <a:t>)</a:t>
              </a:r>
              <a:endParaRPr lang="zh-TW" altLang="en-US" b="1" dirty="0"/>
            </a:p>
          </p:txBody>
        </p:sp>
        <p:pic>
          <p:nvPicPr>
            <p:cNvPr id="30" name="圖片 1">
              <a:extLst>
                <a:ext uri="{FF2B5EF4-FFF2-40B4-BE49-F238E27FC236}">
                  <a16:creationId xmlns:a16="http://schemas.microsoft.com/office/drawing/2014/main" id="{9A72C6DD-1419-40B9-93CD-8E8E2B66D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4" t="16622" r="24868" b="15640"/>
            <a:stretch/>
          </p:blipFill>
          <p:spPr>
            <a:xfrm>
              <a:off x="4715948" y="177608"/>
              <a:ext cx="3569068" cy="36141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ACCCFFA-E8A7-4404-90B9-B4E35C3DB4FB}"/>
              </a:ext>
            </a:extLst>
          </p:cNvPr>
          <p:cNvSpPr txBox="1"/>
          <p:nvPr/>
        </p:nvSpPr>
        <p:spPr>
          <a:xfrm>
            <a:off x="901340" y="40038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A92762-D9B4-4521-9E89-B4CE9ACDBE3A}"/>
              </a:ext>
            </a:extLst>
          </p:cNvPr>
          <p:cNvSpPr txBox="1"/>
          <p:nvPr/>
        </p:nvSpPr>
        <p:spPr>
          <a:xfrm>
            <a:off x="312952" y="3376711"/>
            <a:ext cx="7268292" cy="1710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2050" indent="-1162050">
              <a:lnSpc>
                <a:spcPct val="150000"/>
              </a:lnSpc>
            </a:pP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《周禮》： 「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凡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祭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祀，以法共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(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供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五齊、三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酒。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」 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162050" indent="-1162050">
              <a:lnSpc>
                <a:spcPct val="150000"/>
              </a:lnSpc>
            </a:pP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《詩經》：「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祭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以清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酒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」  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1162050" indent="-1162050">
              <a:lnSpc>
                <a:spcPct val="150000"/>
              </a:lnSpc>
            </a:pP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儀禮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》：「</a:t>
            </a:r>
            <a:r>
              <a:rPr lang="zh-TW" altLang="en-US" b="0" i="0" dirty="0">
                <a:solidFill>
                  <a:srgbClr val="262626"/>
                </a:solidFill>
                <a:effectLst/>
                <a:latin typeface="DeepSeek-CJK-patch"/>
              </a:rPr>
              <a:t>左執爵，右祭脯醢，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DeepSeek-CJK-patch"/>
              </a:rPr>
              <a:t>祭酒</a:t>
            </a:r>
            <a:r>
              <a:rPr lang="zh-TW" altLang="en-US" b="0" i="0" dirty="0">
                <a:solidFill>
                  <a:srgbClr val="262626"/>
                </a:solidFill>
                <a:effectLst/>
                <a:latin typeface="DeepSeek-CJK-patch"/>
              </a:rPr>
              <a:t>，興；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」 「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執爵，遂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祭酒。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」 「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取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爵，遂</a:t>
            </a:r>
            <a:r>
              <a:rPr lang="zh-TW" altLang="en-US" b="0" i="0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祭酒。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」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3415C2-020B-4CE3-9421-A84C3F9AB5EC}"/>
              </a:ext>
            </a:extLst>
          </p:cNvPr>
          <p:cNvSpPr txBox="1"/>
          <p:nvPr/>
        </p:nvSpPr>
        <p:spPr>
          <a:xfrm>
            <a:off x="251301" y="5831728"/>
            <a:ext cx="7370123" cy="58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合集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》30920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zh-CN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王夕</a:t>
            </a:r>
            <a:r>
              <a:rPr lang="zh-CN" altLang="en-US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祼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。鄭玄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周禮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注曰：祼之言灌。灌以鬱鬯。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C6BF0-F138-431C-A0B0-D3E29CC6564E}"/>
              </a:ext>
            </a:extLst>
          </p:cNvPr>
          <p:cNvSpPr txBox="1"/>
          <p:nvPr/>
        </p:nvSpPr>
        <p:spPr>
          <a:xfrm>
            <a:off x="251301" y="5363443"/>
            <a:ext cx="6538746" cy="58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提摩太後書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4:6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：「我現在被</a:t>
            </a:r>
            <a:r>
              <a:rPr lang="zh-TW" altLang="en-US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澆奠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，我離世的時候到了。」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B93DA8-F5C2-44AD-B775-9ABEC38E0525}"/>
              </a:ext>
            </a:extLst>
          </p:cNvPr>
          <p:cNvSpPr txBox="1"/>
          <p:nvPr/>
        </p:nvSpPr>
        <p:spPr>
          <a:xfrm>
            <a:off x="251301" y="4901677"/>
            <a:ext cx="6445995" cy="581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民數記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》28:7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：「在聖所要奠清酒給耶和華，為澆</a:t>
            </a:r>
            <a:r>
              <a:rPr lang="zh-TW" altLang="en-US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奠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祭。」</a:t>
            </a:r>
            <a:endParaRPr lang="zh-TW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6" name="Picture 55" descr="&amp;32.E23F;">
            <a:hlinkClick r:id="" action="ppaction://noaction"/>
            <a:extLst>
              <a:ext uri="{FF2B5EF4-FFF2-40B4-BE49-F238E27FC236}">
                <a16:creationId xmlns:a16="http://schemas.microsoft.com/office/drawing/2014/main" id="{0C462344-F4A3-4F56-A990-1813C07ABE5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r="20762"/>
          <a:stretch/>
        </p:blipFill>
        <p:spPr bwMode="auto">
          <a:xfrm>
            <a:off x="7684456" y="3686894"/>
            <a:ext cx="767494" cy="108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&amp;34.F1D8;">
            <a:hlinkClick r:id="" action="ppaction://noaction"/>
            <a:extLst>
              <a:ext uri="{FF2B5EF4-FFF2-40B4-BE49-F238E27FC236}">
                <a16:creationId xmlns:a16="http://schemas.microsoft.com/office/drawing/2014/main" id="{E44E0060-6D9E-47DE-84FB-BD3701BE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63" y="5176701"/>
            <a:ext cx="1152132" cy="11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0B7CA5E-A41D-4072-AAA7-D4E0FC026CD7}"/>
              </a:ext>
            </a:extLst>
          </p:cNvPr>
          <p:cNvGrpSpPr/>
          <p:nvPr/>
        </p:nvGrpSpPr>
        <p:grpSpPr>
          <a:xfrm>
            <a:off x="2838628" y="552422"/>
            <a:ext cx="1592571" cy="669908"/>
            <a:chOff x="2838628" y="552422"/>
            <a:chExt cx="1592571" cy="6699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FCE76A-F9D0-45B5-B4D6-CEEC20889272}"/>
                </a:ext>
              </a:extLst>
            </p:cNvPr>
            <p:cNvSpPr txBox="1"/>
            <p:nvPr/>
          </p:nvSpPr>
          <p:spPr>
            <a:xfrm>
              <a:off x="3707924" y="552422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賜</a:t>
              </a:r>
              <a:r>
                <a:rPr lang="zh-TW" altLang="en-US" sz="2400" dirty="0"/>
                <a:t>福</a:t>
              </a:r>
              <a:endParaRPr lang="zh-TW" altLang="en-U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AD4A1F-A8EE-4B6B-B7F2-A3E959013899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2838628" y="783255"/>
              <a:ext cx="869296" cy="43907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451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C979925-8883-464C-A56B-49B582A1DC69}"/>
              </a:ext>
            </a:extLst>
          </p:cNvPr>
          <p:cNvGrpSpPr/>
          <p:nvPr/>
        </p:nvGrpSpPr>
        <p:grpSpPr>
          <a:xfrm>
            <a:off x="2880193" y="383052"/>
            <a:ext cx="1486748" cy="714580"/>
            <a:chOff x="2838628" y="507747"/>
            <a:chExt cx="1486748" cy="7145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0D9A7E-C51A-4344-AA58-1CF73A491C94}"/>
                </a:ext>
              </a:extLst>
            </p:cNvPr>
            <p:cNvSpPr txBox="1"/>
            <p:nvPr/>
          </p:nvSpPr>
          <p:spPr>
            <a:xfrm>
              <a:off x="3525157" y="507747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澆</a:t>
              </a:r>
              <a:r>
                <a:rPr lang="zh-TW" altLang="en-US" sz="2800" b="1" dirty="0"/>
                <a:t>奠</a:t>
              </a:r>
              <a:endParaRPr lang="zh-TW" altLang="en-US" sz="2000" b="1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59BF02-8FDD-4E24-8229-57AEE6C0A433}"/>
                </a:ext>
              </a:extLst>
            </p:cNvPr>
            <p:cNvCxnSpPr>
              <a:cxnSpLocks/>
              <a:stCxn id="16" idx="7"/>
              <a:endCxn id="25" idx="1"/>
            </p:cNvCxnSpPr>
            <p:nvPr/>
          </p:nvCxnSpPr>
          <p:spPr>
            <a:xfrm flipV="1">
              <a:off x="2838628" y="769357"/>
              <a:ext cx="686529" cy="4529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1E0AA2-E0FC-4256-9399-C8F3829EBFE2}"/>
              </a:ext>
            </a:extLst>
          </p:cNvPr>
          <p:cNvGrpSpPr/>
          <p:nvPr/>
        </p:nvGrpSpPr>
        <p:grpSpPr>
          <a:xfrm>
            <a:off x="3046615" y="1001621"/>
            <a:ext cx="1493304" cy="461665"/>
            <a:chOff x="3005050" y="1126316"/>
            <a:chExt cx="1493304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3F1F28-9DAA-4D87-9690-3414DB517927}"/>
                </a:ext>
              </a:extLst>
            </p:cNvPr>
            <p:cNvSpPr txBox="1"/>
            <p:nvPr/>
          </p:nvSpPr>
          <p:spPr>
            <a:xfrm>
              <a:off x="3775079" y="1126316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傾</a:t>
              </a:r>
              <a:r>
                <a:rPr lang="zh-TW" altLang="en-US" sz="2400" b="1" dirty="0"/>
                <a:t>福</a:t>
              </a:r>
              <a:endParaRPr lang="zh-TW" altLang="en-US" b="1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E178B6-C918-4F2B-BE0B-18400500DAAC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3005050" y="1357149"/>
              <a:ext cx="770029" cy="2308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3CD619-E059-4981-A059-C4A2A255DD0B}"/>
              </a:ext>
            </a:extLst>
          </p:cNvPr>
          <p:cNvGrpSpPr/>
          <p:nvPr/>
        </p:nvGrpSpPr>
        <p:grpSpPr>
          <a:xfrm>
            <a:off x="460845" y="2947993"/>
            <a:ext cx="3302539" cy="3785312"/>
            <a:chOff x="419280" y="3072688"/>
            <a:chExt cx="3302539" cy="378531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16" idx="4"/>
              <a:endCxn id="26" idx="0"/>
            </p:cNvCxnSpPr>
            <p:nvPr/>
          </p:nvCxnSpPr>
          <p:spPr>
            <a:xfrm>
              <a:off x="2070550" y="3076631"/>
              <a:ext cx="0" cy="47883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525321-C89A-49B6-AD43-66900031BD42}"/>
                </a:ext>
              </a:extLst>
            </p:cNvPr>
            <p:cNvSpPr txBox="1"/>
            <p:nvPr/>
          </p:nvSpPr>
          <p:spPr>
            <a:xfrm>
              <a:off x="2123304" y="3072688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降</a:t>
              </a:r>
              <a:r>
                <a:rPr lang="zh-TW" altLang="en-US" sz="2400" b="1" dirty="0"/>
                <a:t>禍</a:t>
              </a:r>
              <a:endParaRPr lang="zh-TW" altLang="en-US" b="1" dirty="0"/>
            </a:p>
          </p:txBody>
        </p:sp>
        <p:pic>
          <p:nvPicPr>
            <p:cNvPr id="26" name="Picture 2" descr="Bảy bát thạnh nộ - Khải Huyền">
              <a:extLst>
                <a:ext uri="{FF2B5EF4-FFF2-40B4-BE49-F238E27FC236}">
                  <a16:creationId xmlns:a16="http://schemas.microsoft.com/office/drawing/2014/main" id="{857962A1-0431-46B7-8C15-161B30574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80" y="3555461"/>
              <a:ext cx="3302539" cy="33025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A74F94-49D0-485D-9577-104994FA599F}"/>
              </a:ext>
            </a:extLst>
          </p:cNvPr>
          <p:cNvSpPr txBox="1"/>
          <p:nvPr/>
        </p:nvSpPr>
        <p:spPr>
          <a:xfrm>
            <a:off x="3966831" y="4035340"/>
            <a:ext cx="4414156" cy="157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i="0" dirty="0">
                <a:effectLst/>
                <a:latin typeface="Abel"/>
              </a:rPr>
              <a:t>啟</a:t>
            </a:r>
            <a:r>
              <a:rPr lang="en-US" altLang="zh-TW" i="0" dirty="0">
                <a:effectLst/>
                <a:latin typeface="Abel"/>
              </a:rPr>
              <a:t>16</a:t>
            </a:r>
            <a:r>
              <a:rPr lang="zh-TW" altLang="en-US" i="0" dirty="0">
                <a:effectLst/>
                <a:latin typeface="Abel"/>
              </a:rPr>
              <a:t>：</a:t>
            </a:r>
            <a:r>
              <a:rPr lang="en-US" altLang="zh-TW" i="0" dirty="0">
                <a:effectLst/>
                <a:latin typeface="Abel"/>
              </a:rPr>
              <a:t>2 </a:t>
            </a:r>
            <a:r>
              <a:rPr lang="zh-TW" altLang="en-US" i="0" dirty="0">
                <a:effectLst/>
                <a:latin typeface="Abel"/>
              </a:rPr>
              <a:t>第一位天使便去，</a:t>
            </a:r>
            <a:r>
              <a:rPr lang="zh-TW" altLang="en-US" sz="2400" b="1" i="0" dirty="0">
                <a:effectLst/>
                <a:latin typeface="Abel"/>
              </a:rPr>
              <a:t>把碗倒在地上</a:t>
            </a:r>
            <a:r>
              <a:rPr lang="zh-TW" altLang="en-US" i="0" dirty="0">
                <a:effectLst/>
                <a:latin typeface="Abel"/>
              </a:rPr>
              <a:t>，就有惡而且毒的瘡生在那些有獸印記、拜獸像的人身上。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C178F2-E543-4C17-8ED9-C22EB5FE42DB}"/>
              </a:ext>
            </a:extLst>
          </p:cNvPr>
          <p:cNvGrpSpPr/>
          <p:nvPr/>
        </p:nvGrpSpPr>
        <p:grpSpPr>
          <a:xfrm>
            <a:off x="1025889" y="779484"/>
            <a:ext cx="2172452" cy="2172452"/>
            <a:chOff x="984324" y="904179"/>
            <a:chExt cx="2172452" cy="2172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1534EE-315B-48AB-A6CC-2245001CDBB4}"/>
                </a:ext>
              </a:extLst>
            </p:cNvPr>
            <p:cNvSpPr/>
            <p:nvPr/>
          </p:nvSpPr>
          <p:spPr>
            <a:xfrm>
              <a:off x="984324" y="904179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671081" y="242815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澆灌</a:t>
              </a:r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pic>
          <p:nvPicPr>
            <p:cNvPr id="18" name="Picture 4" descr="&amp;43.E345;">
              <a:extLst>
                <a:ext uri="{FF2B5EF4-FFF2-40B4-BE49-F238E27FC236}">
                  <a16:creationId xmlns:a16="http://schemas.microsoft.com/office/drawing/2014/main" id="{19A3AFB8-8BB2-4ADE-A72F-633EB11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162418" y="1367930"/>
              <a:ext cx="767404" cy="1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&amp;33.E87C;">
              <a:extLst>
                <a:ext uri="{FF2B5EF4-FFF2-40B4-BE49-F238E27FC236}">
                  <a16:creationId xmlns:a16="http://schemas.microsoft.com/office/drawing/2014/main" id="{47AEB361-C44A-425F-985D-40942DA86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786" y="1367930"/>
              <a:ext cx="1050313" cy="101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B4F555-0FA4-44AD-A349-8E4BDE4A4DE6}"/>
              </a:ext>
            </a:extLst>
          </p:cNvPr>
          <p:cNvGrpSpPr/>
          <p:nvPr/>
        </p:nvGrpSpPr>
        <p:grpSpPr>
          <a:xfrm>
            <a:off x="4726929" y="1504692"/>
            <a:ext cx="3474312" cy="1783394"/>
            <a:chOff x="4685364" y="1629387"/>
            <a:chExt cx="3474312" cy="17833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2E5A5A8-1DF8-44D5-8459-A8AFD485EC6A}"/>
                </a:ext>
              </a:extLst>
            </p:cNvPr>
            <p:cNvSpPr txBox="1"/>
            <p:nvPr/>
          </p:nvSpPr>
          <p:spPr>
            <a:xfrm>
              <a:off x="4685364" y="2949128"/>
              <a:ext cx="3474312" cy="463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800" dirty="0"/>
                <a:t>《</a:t>
              </a:r>
              <a:r>
                <a:rPr lang="zh-TW" altLang="en-US" sz="1800" dirty="0"/>
                <a:t>大盂鼎</a:t>
              </a:r>
              <a:r>
                <a:rPr lang="en-US" altLang="zh-TW" sz="1800" dirty="0"/>
                <a:t>》 </a:t>
              </a:r>
              <a:r>
                <a:rPr lang="zh-TW" altLang="en-US" sz="1800" dirty="0">
                  <a:latin typeface="+mj-ea"/>
                  <a:ea typeface="+mj-ea"/>
                  <a:cs typeface="Calibri" panose="020F0502020204030204" pitchFamily="34" charset="0"/>
                </a:rPr>
                <a:t>：</a:t>
              </a:r>
              <a:r>
                <a:rPr lang="zh-TW" altLang="en-US" sz="1800" b="0" i="0" dirty="0">
                  <a:solidFill>
                    <a:srgbClr val="222222"/>
                  </a:solidFill>
                  <a:effectLst/>
                  <a:latin typeface="CHANT"/>
                </a:rPr>
                <a:t>隹</a:t>
              </a:r>
              <a:r>
                <a:rPr lang="en-US" altLang="zh-TW" sz="1800" b="0" i="0" dirty="0">
                  <a:solidFill>
                    <a:srgbClr val="222222"/>
                  </a:solidFill>
                  <a:effectLst/>
                  <a:latin typeface="CHANT"/>
                </a:rPr>
                <a:t>(</a:t>
              </a:r>
              <a:r>
                <a:rPr lang="zh-TW" altLang="en-US" sz="1800" b="0" i="0" dirty="0">
                  <a:solidFill>
                    <a:srgbClr val="222222"/>
                  </a:solidFill>
                  <a:effectLst/>
                  <a:latin typeface="CHANT"/>
                </a:rPr>
                <a:t>唯</a:t>
              </a:r>
              <a:r>
                <a:rPr lang="en-US" altLang="zh-TW" sz="1800" b="0" i="0" dirty="0">
                  <a:solidFill>
                    <a:srgbClr val="222222"/>
                  </a:solidFill>
                  <a:effectLst/>
                  <a:latin typeface="CHANT"/>
                </a:rPr>
                <a:t>)</a:t>
              </a:r>
              <a:r>
                <a:rPr lang="zh-TW" altLang="en-US" sz="1800" b="0" i="0" dirty="0">
                  <a:solidFill>
                    <a:srgbClr val="222222"/>
                  </a:solidFill>
                  <a:effectLst/>
                  <a:latin typeface="CHANT"/>
                </a:rPr>
                <a:t>逆生</a:t>
              </a:r>
              <a:r>
                <a:rPr lang="zh-TW" altLang="en-US" sz="1800" b="0" i="0" dirty="0">
                  <a:effectLst/>
                  <a:latin typeface="CHANT"/>
                </a:rPr>
                <a:t>禍</a:t>
              </a:r>
              <a:endPara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2" descr="&amp;31.E15D;">
              <a:hlinkClick r:id="" action="ppaction://noaction"/>
              <a:extLst>
                <a:ext uri="{FF2B5EF4-FFF2-40B4-BE49-F238E27FC236}">
                  <a16:creationId xmlns:a16="http://schemas.microsoft.com/office/drawing/2014/main" id="{1C099E99-D065-4B7B-9187-2B113BFFDD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7" r="25025"/>
            <a:stretch/>
          </p:blipFill>
          <p:spPr bwMode="auto">
            <a:xfrm>
              <a:off x="5657821" y="1629387"/>
              <a:ext cx="1207062" cy="1301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36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F854CE5D-56C0-4338-AA28-5D9758DBDF40}"/>
              </a:ext>
            </a:extLst>
          </p:cNvPr>
          <p:cNvGrpSpPr/>
          <p:nvPr/>
        </p:nvGrpSpPr>
        <p:grpSpPr>
          <a:xfrm>
            <a:off x="984324" y="904179"/>
            <a:ext cx="2172452" cy="2172452"/>
            <a:chOff x="984324" y="904179"/>
            <a:chExt cx="2172452" cy="2172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1534EE-315B-48AB-A6CC-2245001CDBB4}"/>
                </a:ext>
              </a:extLst>
            </p:cNvPr>
            <p:cNvSpPr/>
            <p:nvPr/>
          </p:nvSpPr>
          <p:spPr>
            <a:xfrm>
              <a:off x="984324" y="904179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588698" y="245197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澆灌</a:t>
              </a:r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pic>
          <p:nvPicPr>
            <p:cNvPr id="18" name="Picture 4" descr="&amp;43.E345;">
              <a:extLst>
                <a:ext uri="{FF2B5EF4-FFF2-40B4-BE49-F238E27FC236}">
                  <a16:creationId xmlns:a16="http://schemas.microsoft.com/office/drawing/2014/main" id="{19A3AFB8-8BB2-4ADE-A72F-633EB11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194578" y="1368292"/>
              <a:ext cx="767404" cy="1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&amp;33.E87C;">
              <a:extLst>
                <a:ext uri="{FF2B5EF4-FFF2-40B4-BE49-F238E27FC236}">
                  <a16:creationId xmlns:a16="http://schemas.microsoft.com/office/drawing/2014/main" id="{2AB8848E-F430-44E3-998C-908254231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59" y="1382640"/>
              <a:ext cx="1050313" cy="101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79BDE0-69E5-457E-B1AB-88CE76764ADA}"/>
              </a:ext>
            </a:extLst>
          </p:cNvPr>
          <p:cNvGrpSpPr/>
          <p:nvPr/>
        </p:nvGrpSpPr>
        <p:grpSpPr>
          <a:xfrm>
            <a:off x="2838628" y="507747"/>
            <a:ext cx="1538044" cy="714580"/>
            <a:chOff x="2838628" y="507747"/>
            <a:chExt cx="1538044" cy="7145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0D9A7E-C51A-4344-AA58-1CF73A491C94}"/>
                </a:ext>
              </a:extLst>
            </p:cNvPr>
            <p:cNvSpPr txBox="1"/>
            <p:nvPr/>
          </p:nvSpPr>
          <p:spPr>
            <a:xfrm>
              <a:off x="3525157" y="507747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賜</a:t>
              </a:r>
              <a:r>
                <a:rPr lang="zh-TW" altLang="en-US" sz="2800" b="1" dirty="0"/>
                <a:t>福</a:t>
              </a:r>
              <a:endParaRPr lang="zh-TW" altLang="en-US" sz="2000" b="1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59BF02-8FDD-4E24-8229-57AEE6C0A433}"/>
                </a:ext>
              </a:extLst>
            </p:cNvPr>
            <p:cNvCxnSpPr>
              <a:cxnSpLocks/>
              <a:stCxn id="16" idx="7"/>
              <a:endCxn id="25" idx="1"/>
            </p:cNvCxnSpPr>
            <p:nvPr/>
          </p:nvCxnSpPr>
          <p:spPr>
            <a:xfrm flipV="1">
              <a:off x="2838628" y="769357"/>
              <a:ext cx="686529" cy="45297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C0847CF-5529-4B29-9CF5-623364B2F8EA}"/>
              </a:ext>
            </a:extLst>
          </p:cNvPr>
          <p:cNvGrpSpPr/>
          <p:nvPr/>
        </p:nvGrpSpPr>
        <p:grpSpPr>
          <a:xfrm>
            <a:off x="3075689" y="1087362"/>
            <a:ext cx="1452589" cy="523220"/>
            <a:chOff x="3156776" y="1253104"/>
            <a:chExt cx="1452589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3F1F28-9DAA-4D87-9690-3414DB517927}"/>
                </a:ext>
              </a:extLst>
            </p:cNvPr>
            <p:cNvSpPr txBox="1"/>
            <p:nvPr/>
          </p:nvSpPr>
          <p:spPr>
            <a:xfrm>
              <a:off x="3809146" y="1253104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澆</a:t>
              </a:r>
              <a:r>
                <a:rPr lang="zh-TW" altLang="en-US" sz="2800" b="1" dirty="0"/>
                <a:t>奠</a:t>
              </a:r>
              <a:endParaRPr lang="zh-TW" altLang="en-US" sz="2000" b="1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E178B6-C918-4F2B-BE0B-18400500DAAC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flipV="1">
              <a:off x="3156776" y="1514714"/>
              <a:ext cx="652370" cy="2000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53220D-E506-4754-B62B-33EBC20505BF}"/>
              </a:ext>
            </a:extLst>
          </p:cNvPr>
          <p:cNvGrpSpPr/>
          <p:nvPr/>
        </p:nvGrpSpPr>
        <p:grpSpPr>
          <a:xfrm>
            <a:off x="2838628" y="1164789"/>
            <a:ext cx="5913461" cy="3166495"/>
            <a:chOff x="2838628" y="1164789"/>
            <a:chExt cx="5913461" cy="316649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16" idx="5"/>
              <a:endCxn id="23" idx="2"/>
            </p:cNvCxnSpPr>
            <p:nvPr/>
          </p:nvCxnSpPr>
          <p:spPr>
            <a:xfrm flipV="1">
              <a:off x="2838628" y="2748037"/>
              <a:ext cx="1486748" cy="1044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FF6A7-18B1-4D01-BF02-3750150F02B1}"/>
                </a:ext>
              </a:extLst>
            </p:cNvPr>
            <p:cNvSpPr txBox="1"/>
            <p:nvPr/>
          </p:nvSpPr>
          <p:spPr>
            <a:xfrm>
              <a:off x="3404555" y="230406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/>
                <a:t>血</a:t>
              </a:r>
              <a:endParaRPr lang="zh-TW" altLang="en-US" dirty="0"/>
            </a:p>
          </p:txBody>
        </p:sp>
        <p:pic>
          <p:nvPicPr>
            <p:cNvPr id="23" name="圖片 28">
              <a:extLst>
                <a:ext uri="{FF2B5EF4-FFF2-40B4-BE49-F238E27FC236}">
                  <a16:creationId xmlns:a16="http://schemas.microsoft.com/office/drawing/2014/main" id="{D86992C1-6485-4D25-B27F-0559D31ED775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" r="6099"/>
            <a:stretch/>
          </p:blipFill>
          <p:spPr bwMode="auto">
            <a:xfrm>
              <a:off x="4325376" y="1164789"/>
              <a:ext cx="4426713" cy="316649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045CBB8-29D2-4E47-8F2A-D896DB2F91C8}"/>
              </a:ext>
            </a:extLst>
          </p:cNvPr>
          <p:cNvSpPr txBox="1"/>
          <p:nvPr/>
        </p:nvSpPr>
        <p:spPr>
          <a:xfrm>
            <a:off x="460375" y="5530292"/>
            <a:ext cx="7989673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TW" altLang="en-US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利未記</a:t>
            </a:r>
            <a:r>
              <a:rPr lang="en-US" altLang="zh-TW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》17:11</a:t>
            </a:r>
            <a:r>
              <a:rPr lang="zh-TW" altLang="en-US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：「我把這血賜給你們，可以在壇上為你們的生命贖罪。」</a:t>
            </a:r>
            <a:r>
              <a:rPr kumimoji="0" lang="zh-TW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《利未記》1:5「宰公牛，</a:t>
            </a:r>
            <a:r>
              <a:rPr kumimoji="0" lang="en-US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…</a:t>
            </a:r>
            <a:r>
              <a:rPr kumimoji="0" lang="zh-TW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，</a:t>
            </a:r>
            <a:r>
              <a:rPr kumimoji="0" lang="zh-TW" altLang="zh-TW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把血奉上，灑在會幕門口壇的周圍。」</a:t>
            </a:r>
          </a:p>
        </p:txBody>
      </p:sp>
      <p:pic>
        <p:nvPicPr>
          <p:cNvPr id="45" name="Picture 44" descr="&amp;42.E67A;">
            <a:hlinkClick r:id="" action="ppaction://noaction"/>
            <a:extLst>
              <a:ext uri="{FF2B5EF4-FFF2-40B4-BE49-F238E27FC236}">
                <a16:creationId xmlns:a16="http://schemas.microsoft.com/office/drawing/2014/main" id="{87AA8920-7C0D-43EC-9D39-6BB09DDC84C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8" r="32000"/>
          <a:stretch/>
        </p:blipFill>
        <p:spPr bwMode="auto">
          <a:xfrm>
            <a:off x="2958666" y="2940644"/>
            <a:ext cx="891778" cy="9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D5B4D9D-5AE5-4519-BEF8-A5135DBA9CA1}"/>
              </a:ext>
            </a:extLst>
          </p:cNvPr>
          <p:cNvSpPr txBox="1"/>
          <p:nvPr/>
        </p:nvSpPr>
        <p:spPr>
          <a:xfrm>
            <a:off x="460375" y="4109899"/>
            <a:ext cx="7730001" cy="1294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《合集》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38633</a:t>
            </a:r>
            <a:r>
              <a:rPr lang="zh-TW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庚午</a:t>
            </a:r>
            <a:r>
              <a:rPr lang="zh-TW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卜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 貞</a:t>
            </a:r>
            <a:r>
              <a:rPr lang="zh-TW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王賓</a:t>
            </a:r>
            <a:r>
              <a:rPr lang="zh-TW" altLang="en-US" sz="1800" kern="100" dirty="0">
                <a:solidFill>
                  <a:srgbClr val="FF0000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血，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歲亡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無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尤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en-US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憂</a:t>
            </a:r>
            <a:r>
              <a:rPr lang="en-US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r>
              <a:rPr lang="zh-TW" altLang="zh-TW" sz="1800" kern="100" dirty="0">
                <a:solidFill>
                  <a:srgbClr val="222222"/>
                </a:solidFill>
                <a:effectLst/>
                <a:latin typeface="ICS4"/>
                <a:ea typeface="新細明體" panose="02020500000000000000" pitchFamily="18" charset="-120"/>
                <a:cs typeface="Times New Roman" panose="02020603050405020304" pitchFamily="18" charset="0"/>
              </a:rPr>
              <a:t>。 </a:t>
            </a:r>
            <a:endParaRPr lang="en-US" altLang="zh-TW" sz="1800" kern="100" dirty="0">
              <a:solidFill>
                <a:srgbClr val="222222"/>
              </a:solidFill>
              <a:effectLst/>
              <a:latin typeface="ICS4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《詩經》：「取其</a:t>
            </a:r>
            <a:r>
              <a:rPr lang="zh-TW" altLang="zh-TW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血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膋，載燔載烈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」</a:t>
            </a:r>
          </a:p>
          <a:p>
            <a:pPr>
              <a:lnSpc>
                <a:spcPct val="150000"/>
              </a:lnSpc>
            </a:pP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《周禮》： 「以</a:t>
            </a:r>
            <a:r>
              <a:rPr lang="zh-TW" altLang="zh-TW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血祭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社稷。 」鄭玄注：血祭者，</a:t>
            </a:r>
            <a:r>
              <a:rPr lang="zh-TW" altLang="zh-TW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滴血於地，若灌鬯然</a:t>
            </a:r>
            <a:r>
              <a:rPr lang="zh-TW" alt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r>
              <a: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」</a:t>
            </a:r>
            <a:endParaRPr lang="zh-TW" altLang="zh-TW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7797EB-8306-4E10-888F-643067133A54}"/>
              </a:ext>
            </a:extLst>
          </p:cNvPr>
          <p:cNvGrpSpPr/>
          <p:nvPr/>
        </p:nvGrpSpPr>
        <p:grpSpPr>
          <a:xfrm>
            <a:off x="3156776" y="1602570"/>
            <a:ext cx="1517413" cy="461665"/>
            <a:chOff x="3156776" y="1740209"/>
            <a:chExt cx="1517413" cy="4616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275C50-230B-4827-A4E1-4F2707AA9750}"/>
                </a:ext>
              </a:extLst>
            </p:cNvPr>
            <p:cNvSpPr txBox="1"/>
            <p:nvPr/>
          </p:nvSpPr>
          <p:spPr>
            <a:xfrm>
              <a:off x="3925266" y="1740209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降</a:t>
              </a:r>
              <a:r>
                <a:rPr lang="zh-TW" altLang="en-US" sz="2400" b="1" dirty="0"/>
                <a:t>禍</a:t>
              </a:r>
              <a:endParaRPr lang="zh-TW" altLang="en-US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214E7B0-A964-4AFC-8538-717B194924D7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3156776" y="1971042"/>
              <a:ext cx="768490" cy="193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725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F61563-9957-42E0-A34E-845DEC2D52D0}"/>
              </a:ext>
            </a:extLst>
          </p:cNvPr>
          <p:cNvGrpSpPr/>
          <p:nvPr/>
        </p:nvGrpSpPr>
        <p:grpSpPr>
          <a:xfrm>
            <a:off x="3335664" y="2502833"/>
            <a:ext cx="2172452" cy="2172452"/>
            <a:chOff x="3326955" y="2589922"/>
            <a:chExt cx="2172452" cy="2172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1534EE-315B-48AB-A6CC-2245001CDBB4}"/>
                </a:ext>
              </a:extLst>
            </p:cNvPr>
            <p:cNvSpPr/>
            <p:nvPr/>
          </p:nvSpPr>
          <p:spPr>
            <a:xfrm>
              <a:off x="3326955" y="2589922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3961775" y="4064240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/>
                <a:t>澆灌</a:t>
              </a:r>
            </a:p>
          </p:txBody>
        </p:sp>
        <p:pic>
          <p:nvPicPr>
            <p:cNvPr id="18" name="Picture 4" descr="&amp;43.E345;">
              <a:extLst>
                <a:ext uri="{FF2B5EF4-FFF2-40B4-BE49-F238E27FC236}">
                  <a16:creationId xmlns:a16="http://schemas.microsoft.com/office/drawing/2014/main" id="{19A3AFB8-8BB2-4ADE-A72F-633EB11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3551390" y="3030210"/>
              <a:ext cx="767404" cy="1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&amp;33.E87C;">
              <a:extLst>
                <a:ext uri="{FF2B5EF4-FFF2-40B4-BE49-F238E27FC236}">
                  <a16:creationId xmlns:a16="http://schemas.microsoft.com/office/drawing/2014/main" id="{2AB8848E-F430-44E3-998C-908254231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201" y="3030210"/>
              <a:ext cx="1050313" cy="101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545E4B-EAC3-4E4B-89C6-5E4E2D0EDAF1}"/>
              </a:ext>
            </a:extLst>
          </p:cNvPr>
          <p:cNvGrpSpPr/>
          <p:nvPr/>
        </p:nvGrpSpPr>
        <p:grpSpPr>
          <a:xfrm>
            <a:off x="295646" y="797371"/>
            <a:ext cx="3358166" cy="2330641"/>
            <a:chOff x="295646" y="797371"/>
            <a:chExt cx="3358166" cy="2330641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16" idx="1"/>
              <a:endCxn id="30" idx="6"/>
            </p:cNvCxnSpPr>
            <p:nvPr/>
          </p:nvCxnSpPr>
          <p:spPr>
            <a:xfrm flipH="1" flipV="1">
              <a:off x="2597186" y="1962692"/>
              <a:ext cx="1056626" cy="858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0D9A7E-C51A-4344-AA58-1CF73A491C94}"/>
                </a:ext>
              </a:extLst>
            </p:cNvPr>
            <p:cNvSpPr txBox="1"/>
            <p:nvPr/>
          </p:nvSpPr>
          <p:spPr>
            <a:xfrm>
              <a:off x="3045259" y="196269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/>
                <a:t>酒</a:t>
              </a:r>
            </a:p>
          </p:txBody>
        </p:sp>
        <p:pic>
          <p:nvPicPr>
            <p:cNvPr id="30" name="圖片 1">
              <a:extLst>
                <a:ext uri="{FF2B5EF4-FFF2-40B4-BE49-F238E27FC236}">
                  <a16:creationId xmlns:a16="http://schemas.microsoft.com/office/drawing/2014/main" id="{9A72C6DD-1419-40B9-93CD-8E8E2B66D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4" t="16622" r="24868" b="15640"/>
            <a:stretch/>
          </p:blipFill>
          <p:spPr>
            <a:xfrm>
              <a:off x="295646" y="797371"/>
              <a:ext cx="2301540" cy="23306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0EC5E8-6F14-45DF-B99C-4477CDDC822F}"/>
              </a:ext>
            </a:extLst>
          </p:cNvPr>
          <p:cNvGrpSpPr/>
          <p:nvPr/>
        </p:nvGrpSpPr>
        <p:grpSpPr>
          <a:xfrm>
            <a:off x="5189968" y="3892782"/>
            <a:ext cx="3446554" cy="2323403"/>
            <a:chOff x="5189968" y="3892782"/>
            <a:chExt cx="3446554" cy="232340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347F5E3-9C3E-4843-86A2-1720B27C7388}"/>
                </a:ext>
              </a:extLst>
            </p:cNvPr>
            <p:cNvCxnSpPr>
              <a:cxnSpLocks/>
              <a:stCxn id="16" idx="5"/>
              <a:endCxn id="18434" idx="2"/>
            </p:cNvCxnSpPr>
            <p:nvPr/>
          </p:nvCxnSpPr>
          <p:spPr>
            <a:xfrm>
              <a:off x="5189968" y="4357137"/>
              <a:ext cx="1123151" cy="69734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434" name="Picture 2" descr="Bảy bát thạnh nộ - Khải Huyền">
              <a:extLst>
                <a:ext uri="{FF2B5EF4-FFF2-40B4-BE49-F238E27FC236}">
                  <a16:creationId xmlns:a16="http://schemas.microsoft.com/office/drawing/2014/main" id="{3A2458C8-4DD7-4ECB-A2CB-E7CB28E33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119" y="3892782"/>
              <a:ext cx="2323403" cy="23234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A1FD6C-17BD-41E5-9BDE-D4F8B59F6291}"/>
                </a:ext>
              </a:extLst>
            </p:cNvPr>
            <p:cNvSpPr txBox="1"/>
            <p:nvPr/>
          </p:nvSpPr>
          <p:spPr>
            <a:xfrm>
              <a:off x="5582905" y="426126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/>
                <a:t>禍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F0DF9-92D8-4362-822F-54E2C6D99748}"/>
              </a:ext>
            </a:extLst>
          </p:cNvPr>
          <p:cNvGrpSpPr/>
          <p:nvPr/>
        </p:nvGrpSpPr>
        <p:grpSpPr>
          <a:xfrm>
            <a:off x="297006" y="3930934"/>
            <a:ext cx="3356806" cy="2247098"/>
            <a:chOff x="297006" y="3930934"/>
            <a:chExt cx="3356806" cy="2247098"/>
          </a:xfrm>
        </p:grpSpPr>
        <p:pic>
          <p:nvPicPr>
            <p:cNvPr id="19" name="圖片 3">
              <a:extLst>
                <a:ext uri="{FF2B5EF4-FFF2-40B4-BE49-F238E27FC236}">
                  <a16:creationId xmlns:a16="http://schemas.microsoft.com/office/drawing/2014/main" id="{0EF629A7-A86C-4F41-B470-2488CD20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006" y="3930934"/>
              <a:ext cx="2298821" cy="22470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F660FEA-189D-45EC-BC57-E0753D9501A3}"/>
                </a:ext>
              </a:extLst>
            </p:cNvPr>
            <p:cNvCxnSpPr>
              <a:cxnSpLocks/>
              <a:stCxn id="16" idx="3"/>
              <a:endCxn id="19" idx="6"/>
            </p:cNvCxnSpPr>
            <p:nvPr/>
          </p:nvCxnSpPr>
          <p:spPr>
            <a:xfrm flipH="1">
              <a:off x="2595827" y="4357137"/>
              <a:ext cx="1057985" cy="69734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CE64A1-8698-4687-853B-EA774981A338}"/>
                </a:ext>
              </a:extLst>
            </p:cNvPr>
            <p:cNvSpPr txBox="1"/>
            <p:nvPr/>
          </p:nvSpPr>
          <p:spPr>
            <a:xfrm>
              <a:off x="2810204" y="429245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/>
                <a:t>福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BF7B17-DA03-460C-AF73-68F2A9FE7C7F}"/>
              </a:ext>
            </a:extLst>
          </p:cNvPr>
          <p:cNvGrpSpPr/>
          <p:nvPr/>
        </p:nvGrpSpPr>
        <p:grpSpPr>
          <a:xfrm>
            <a:off x="5189968" y="904896"/>
            <a:ext cx="3460824" cy="2115590"/>
            <a:chOff x="5189968" y="904896"/>
            <a:chExt cx="3460824" cy="211559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B524F6-08D1-479B-B999-BAAFA941FE0F}"/>
                </a:ext>
              </a:extLst>
            </p:cNvPr>
            <p:cNvCxnSpPr>
              <a:cxnSpLocks/>
              <a:stCxn id="16" idx="7"/>
              <a:endCxn id="51" idx="2"/>
            </p:cNvCxnSpPr>
            <p:nvPr/>
          </p:nvCxnSpPr>
          <p:spPr>
            <a:xfrm flipV="1">
              <a:off x="5189968" y="1962691"/>
              <a:ext cx="1108881" cy="85829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圖片 28">
              <a:extLst>
                <a:ext uri="{FF2B5EF4-FFF2-40B4-BE49-F238E27FC236}">
                  <a16:creationId xmlns:a16="http://schemas.microsoft.com/office/drawing/2014/main" id="{CB49732C-6BF1-45EE-80D2-8F012E0F631D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8" r="19088"/>
            <a:stretch/>
          </p:blipFill>
          <p:spPr bwMode="auto">
            <a:xfrm>
              <a:off x="6298849" y="904896"/>
              <a:ext cx="2351943" cy="21155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8AC491-42D8-482D-8523-0F0E5F3A1D07}"/>
                </a:ext>
              </a:extLst>
            </p:cNvPr>
            <p:cNvSpPr txBox="1"/>
            <p:nvPr/>
          </p:nvSpPr>
          <p:spPr>
            <a:xfrm>
              <a:off x="5375156" y="204421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/>
                <a:t>血</a:t>
              </a:r>
            </a:p>
          </p:txBody>
        </p:sp>
      </p:grpSp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6F3E9B88-CF35-4E47-84FB-B86D61652A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2785" y="6014068"/>
            <a:ext cx="664209" cy="6642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37983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B83C12C-3E52-4B47-85DA-CA736F56CEAE}"/>
              </a:ext>
            </a:extLst>
          </p:cNvPr>
          <p:cNvGrpSpPr/>
          <p:nvPr/>
        </p:nvGrpSpPr>
        <p:grpSpPr>
          <a:xfrm>
            <a:off x="435299" y="1004633"/>
            <a:ext cx="2172452" cy="2172452"/>
            <a:chOff x="435299" y="1004633"/>
            <a:chExt cx="2172452" cy="21724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229F525-A2FF-4D62-B07A-6EBED609DAFF}"/>
                </a:ext>
              </a:extLst>
            </p:cNvPr>
            <p:cNvSpPr/>
            <p:nvPr/>
          </p:nvSpPr>
          <p:spPr>
            <a:xfrm>
              <a:off x="435299" y="1004633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015928" y="2583925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交易</a:t>
              </a:r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pic>
          <p:nvPicPr>
            <p:cNvPr id="22" name="Picture 2" descr="&amp;34.F279;">
              <a:extLst>
                <a:ext uri="{FF2B5EF4-FFF2-40B4-BE49-F238E27FC236}">
                  <a16:creationId xmlns:a16="http://schemas.microsoft.com/office/drawing/2014/main" id="{B9579B8A-7947-41F7-9A15-98A6911914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920772" y="1266243"/>
              <a:ext cx="1093124" cy="136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81F82-E5E2-4395-A048-0C8D2ED95786}"/>
              </a:ext>
            </a:extLst>
          </p:cNvPr>
          <p:cNvGrpSpPr/>
          <p:nvPr/>
        </p:nvGrpSpPr>
        <p:grpSpPr>
          <a:xfrm>
            <a:off x="2607751" y="427921"/>
            <a:ext cx="5233966" cy="3325875"/>
            <a:chOff x="2607751" y="427921"/>
            <a:chExt cx="5233966" cy="332587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059206B-7523-4A56-B8EA-E2D765A5F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5842" y="427921"/>
              <a:ext cx="3325875" cy="33258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81BB71-E513-415A-B4C0-DEBC02865B7E}"/>
                </a:ext>
              </a:extLst>
            </p:cNvPr>
            <p:cNvSpPr txBox="1"/>
            <p:nvPr/>
          </p:nvSpPr>
          <p:spPr>
            <a:xfrm>
              <a:off x="3090055" y="172152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赴宴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35" idx="6"/>
              <a:endCxn id="20" idx="1"/>
            </p:cNvCxnSpPr>
            <p:nvPr/>
          </p:nvCxnSpPr>
          <p:spPr>
            <a:xfrm>
              <a:off x="2607751" y="2090859"/>
              <a:ext cx="190809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AF6D70E-1724-41B8-BDC0-6838B4221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" y="3834160"/>
            <a:ext cx="6830676" cy="50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依據周朝禮儀，談論交易前，主人須先賜酒敬賓客。</a:t>
            </a:r>
            <a:endParaRPr lang="zh-TW" altLang="zh-TW" sz="2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7FF6C5-97F2-4607-AF86-810803846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" y="4600538"/>
            <a:ext cx="7859714" cy="163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《周禮》：「凡賓客將言事，則設饋以禮之。」鄭玄注：「饋，酒食之饋也」。</a:t>
            </a:r>
            <a:br>
              <a:rPr lang="en-US" alt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詩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：「為賓為客，獻酬交錯。」</a:t>
            </a:r>
            <a:endParaRPr lang="en-US" altLang="zh-TW" b="0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馬太福音</a:t>
            </a:r>
            <a:r>
              <a:rPr lang="zh-TW" alt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 22:1–2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天國好比一個王為他兒子擺設娶親的筵席。</a:t>
            </a:r>
          </a:p>
          <a:p>
            <a:pPr>
              <a:lnSpc>
                <a:spcPct val="150000"/>
              </a:lnSpc>
            </a:pPr>
            <a:r>
              <a:rPr lang="en-US" altLang="zh-TW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啟示錄</a:t>
            </a:r>
            <a:r>
              <a:rPr lang="zh-TW" altLang="zh-TW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 19:9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凡被請赴羔羊之婚筵的有福了！</a:t>
            </a:r>
          </a:p>
        </p:txBody>
      </p:sp>
      <p:pic>
        <p:nvPicPr>
          <p:cNvPr id="30" name="Picture 2" descr="&amp;34.EA93;">
            <a:hlinkClick r:id="" action="ppaction://noaction"/>
            <a:extLst>
              <a:ext uri="{FF2B5EF4-FFF2-40B4-BE49-F238E27FC236}">
                <a16:creationId xmlns:a16="http://schemas.microsoft.com/office/drawing/2014/main" id="{9FDF3436-D845-4E80-B2D7-D94DD358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68" y="2648783"/>
            <a:ext cx="817362" cy="7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5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E229F525-A2FF-4D62-B07A-6EBED609DAFF}"/>
              </a:ext>
            </a:extLst>
          </p:cNvPr>
          <p:cNvSpPr/>
          <p:nvPr/>
        </p:nvSpPr>
        <p:spPr>
          <a:xfrm>
            <a:off x="452225" y="977473"/>
            <a:ext cx="2172452" cy="2172452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1073B-B207-4D95-8B67-9C2C43B7BF04}"/>
              </a:ext>
            </a:extLst>
          </p:cNvPr>
          <p:cNvSpPr txBox="1"/>
          <p:nvPr/>
        </p:nvSpPr>
        <p:spPr>
          <a:xfrm>
            <a:off x="1002983" y="2551638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交易</a:t>
            </a:r>
            <a:r>
              <a:rPr lang="en-US" altLang="zh-TW" sz="2800" dirty="0"/>
              <a:t>2</a:t>
            </a:r>
            <a:endParaRPr lang="zh-TW" altLang="en-US" sz="2800" dirty="0"/>
          </a:p>
        </p:txBody>
      </p:sp>
      <p:pic>
        <p:nvPicPr>
          <p:cNvPr id="22" name="Picture 2" descr="&amp;34.F279;">
            <a:extLst>
              <a:ext uri="{FF2B5EF4-FFF2-40B4-BE49-F238E27FC236}">
                <a16:creationId xmlns:a16="http://schemas.microsoft.com/office/drawing/2014/main" id="{B9579B8A-7947-41F7-9A15-98A691191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r="12341"/>
          <a:stretch/>
        </p:blipFill>
        <p:spPr bwMode="auto">
          <a:xfrm>
            <a:off x="959532" y="1233956"/>
            <a:ext cx="1093124" cy="136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A4F2D95-26A0-4E56-90CC-CBB136699E98}"/>
              </a:ext>
            </a:extLst>
          </p:cNvPr>
          <p:cNvGrpSpPr/>
          <p:nvPr/>
        </p:nvGrpSpPr>
        <p:grpSpPr>
          <a:xfrm>
            <a:off x="2306529" y="1623812"/>
            <a:ext cx="5877939" cy="2785261"/>
            <a:chOff x="2306529" y="1623812"/>
            <a:chExt cx="5877939" cy="278526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B71A43-9743-4274-AA4A-285661B6B9D4}"/>
                </a:ext>
              </a:extLst>
            </p:cNvPr>
            <p:cNvSpPr txBox="1"/>
            <p:nvPr/>
          </p:nvSpPr>
          <p:spPr>
            <a:xfrm>
              <a:off x="2833386" y="252918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盟約</a:t>
              </a:r>
            </a:p>
          </p:txBody>
        </p:sp>
        <p:pic>
          <p:nvPicPr>
            <p:cNvPr id="14342" name="Picture 6">
              <a:extLst>
                <a:ext uri="{FF2B5EF4-FFF2-40B4-BE49-F238E27FC236}">
                  <a16:creationId xmlns:a16="http://schemas.microsoft.com/office/drawing/2014/main" id="{83E47361-9833-460A-9D28-BE5118CDF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06576" y="1623812"/>
              <a:ext cx="4177892" cy="2785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B524F6-08D1-479B-B999-BAAFA941FE0F}"/>
                </a:ext>
              </a:extLst>
            </p:cNvPr>
            <p:cNvCxnSpPr>
              <a:cxnSpLocks/>
              <a:stCxn id="35" idx="5"/>
              <a:endCxn id="14342" idx="1"/>
            </p:cNvCxnSpPr>
            <p:nvPr/>
          </p:nvCxnSpPr>
          <p:spPr>
            <a:xfrm>
              <a:off x="2306529" y="2831777"/>
              <a:ext cx="1700047" cy="1846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A503470-A1EB-4571-8DE1-6A4606FF1FF6}"/>
              </a:ext>
            </a:extLst>
          </p:cNvPr>
          <p:cNvGrpSpPr/>
          <p:nvPr/>
        </p:nvGrpSpPr>
        <p:grpSpPr>
          <a:xfrm>
            <a:off x="2306529" y="864624"/>
            <a:ext cx="1993110" cy="430997"/>
            <a:chOff x="2306529" y="864624"/>
            <a:chExt cx="1993110" cy="43099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35" idx="7"/>
              <a:endCxn id="52" idx="1"/>
            </p:cNvCxnSpPr>
            <p:nvPr/>
          </p:nvCxnSpPr>
          <p:spPr>
            <a:xfrm flipV="1">
              <a:off x="2306529" y="1049290"/>
              <a:ext cx="1346779" cy="2463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67296C2-963E-471A-B97A-04B9350328C2}"/>
                </a:ext>
              </a:extLst>
            </p:cNvPr>
            <p:cNvSpPr txBox="1"/>
            <p:nvPr/>
          </p:nvSpPr>
          <p:spPr>
            <a:xfrm>
              <a:off x="3653308" y="8646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赴宴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541B5E7-D47E-4D21-9EBB-DE5824A05E3D}"/>
              </a:ext>
            </a:extLst>
          </p:cNvPr>
          <p:cNvSpPr txBox="1"/>
          <p:nvPr/>
        </p:nvSpPr>
        <p:spPr>
          <a:xfrm>
            <a:off x="428977" y="4611014"/>
            <a:ext cx="8145271" cy="58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馬太福音 </a:t>
            </a:r>
            <a:r>
              <a: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26:28 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「這</a:t>
            </a:r>
            <a:r>
              <a:rPr lang="zh-TW" altLang="en-US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杯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是用我</a:t>
            </a:r>
            <a:r>
              <a:rPr lang="zh-TW" altLang="en-US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血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所立的</a:t>
            </a:r>
            <a:r>
              <a:rPr lang="zh-TW" altLang="en-US" sz="2400" b="1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新約</a:t>
            </a:r>
            <a:r>
              <a:rPr lang="zh-TW" altLang="en-US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，這血為多人流出，使罪得赦。 」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854443-8F33-4E87-BF14-67D2560A3AE8}"/>
              </a:ext>
            </a:extLst>
          </p:cNvPr>
          <p:cNvSpPr txBox="1"/>
          <p:nvPr/>
        </p:nvSpPr>
        <p:spPr>
          <a:xfrm>
            <a:off x="433518" y="5234188"/>
            <a:ext cx="7732243" cy="879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出埃及記</a:t>
            </a:r>
            <a:r>
              <a:rPr lang="en-US" altLang="zh-TW" dirty="0"/>
              <a:t>24:6</a:t>
            </a:r>
            <a:r>
              <a:rPr lang="zh-TW" altLang="en-US" dirty="0"/>
              <a:t>、</a:t>
            </a:r>
            <a:r>
              <a:rPr lang="en-US" altLang="zh-TW" dirty="0"/>
              <a:t>8</a:t>
            </a:r>
            <a:r>
              <a:rPr lang="zh-TW" altLang="en-US" dirty="0"/>
              <a:t>摩西將血灑在壇上。又將血取一半，灑在百姓身上，說：「你看，這是耶和華按這一切話與你們立約的血。」</a:t>
            </a:r>
            <a:endParaRPr lang="en-US" altLang="zh-TW" sz="1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0" name="Picture 2" descr="&amp;32.F0C5;">
            <a:hlinkClick r:id="" action="ppaction://noaction"/>
            <a:extLst>
              <a:ext uri="{FF2B5EF4-FFF2-40B4-BE49-F238E27FC236}">
                <a16:creationId xmlns:a16="http://schemas.microsoft.com/office/drawing/2014/main" id="{8488349B-BC7D-4CD3-BE30-EEDFEB3C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3" y="3348518"/>
            <a:ext cx="780646" cy="7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3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55CA453A-6195-4D18-B61F-2F78953C5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r="1013"/>
          <a:stretch/>
        </p:blipFill>
        <p:spPr bwMode="auto">
          <a:xfrm flipH="1">
            <a:off x="5822038" y="285581"/>
            <a:ext cx="3115184" cy="21197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hlinkClick r:id="rId4" action="ppaction://hlinksldjump"/>
            <a:extLst>
              <a:ext uri="{FF2B5EF4-FFF2-40B4-BE49-F238E27FC236}">
                <a16:creationId xmlns:a16="http://schemas.microsoft.com/office/drawing/2014/main" id="{734F1C32-5F2F-44E9-ADAC-BDB0BC86CA5C}"/>
              </a:ext>
            </a:extLst>
          </p:cNvPr>
          <p:cNvSpPr/>
          <p:nvPr/>
        </p:nvSpPr>
        <p:spPr>
          <a:xfrm>
            <a:off x="3853390" y="2668070"/>
            <a:ext cx="2242066" cy="2114500"/>
          </a:xfrm>
          <a:prstGeom prst="ellipse">
            <a:avLst/>
          </a:prstGeom>
          <a:solidFill>
            <a:srgbClr val="FFA54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</a:t>
            </a:r>
          </a:p>
        </p:txBody>
      </p:sp>
      <p:pic>
        <p:nvPicPr>
          <p:cNvPr id="6152" name="Picture 8" descr="Good Morning Animation GIF by kimburgerly - Find &amp; Share on GIPHY">
            <a:hlinkClick r:id="rId5" action="ppaction://hlinksldjump"/>
            <a:extLst>
              <a:ext uri="{FF2B5EF4-FFF2-40B4-BE49-F238E27FC236}">
                <a16:creationId xmlns:a16="http://schemas.microsoft.com/office/drawing/2014/main" id="{4909BCE2-366A-4EFF-BAED-215479652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4" y="3758882"/>
            <a:ext cx="2626693" cy="26266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8C150A5F-52BB-4BBE-9817-DC8C16E3F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579" y="420017"/>
            <a:ext cx="3880320" cy="2182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8">
            <a:hlinkClick r:id="rId9" action="ppaction://hlinksldjump"/>
            <a:extLst>
              <a:ext uri="{FF2B5EF4-FFF2-40B4-BE49-F238E27FC236}">
                <a16:creationId xmlns:a16="http://schemas.microsoft.com/office/drawing/2014/main" id="{4CA94386-2781-41A2-9FFC-5ECAC5087453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7" r="6046"/>
          <a:stretch/>
        </p:blipFill>
        <p:spPr bwMode="auto">
          <a:xfrm>
            <a:off x="6539093" y="3877931"/>
            <a:ext cx="1661673" cy="2119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3A9769-CB10-4534-BA5E-2741FA48A995}"/>
              </a:ext>
            </a:extLst>
          </p:cNvPr>
          <p:cNvGrpSpPr/>
          <p:nvPr/>
        </p:nvGrpSpPr>
        <p:grpSpPr>
          <a:xfrm>
            <a:off x="2799455" y="1370603"/>
            <a:ext cx="3981167" cy="4238170"/>
            <a:chOff x="2799455" y="1370603"/>
            <a:chExt cx="3981167" cy="4238170"/>
          </a:xfrm>
        </p:grpSpPr>
        <p:pic>
          <p:nvPicPr>
            <p:cNvPr id="9" name="Picture 4" descr="&amp;33.E7D9;">
              <a:extLst>
                <a:ext uri="{FF2B5EF4-FFF2-40B4-BE49-F238E27FC236}">
                  <a16:creationId xmlns:a16="http://schemas.microsoft.com/office/drawing/2014/main" id="{69996BA7-1A5A-4475-BA73-F27F38A23E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r="18406"/>
            <a:stretch/>
          </p:blipFill>
          <p:spPr bwMode="auto">
            <a:xfrm>
              <a:off x="6226598" y="2450729"/>
              <a:ext cx="366778" cy="55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&amp;43.E345;">
              <a:extLst>
                <a:ext uri="{FF2B5EF4-FFF2-40B4-BE49-F238E27FC236}">
                  <a16:creationId xmlns:a16="http://schemas.microsoft.com/office/drawing/2014/main" id="{CEB9BFAE-9743-472D-9F6B-DD3866C20F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3265159" y="3818849"/>
              <a:ext cx="403694" cy="593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&amp;33.E7DC;">
              <a:extLst>
                <a:ext uri="{FF2B5EF4-FFF2-40B4-BE49-F238E27FC236}">
                  <a16:creationId xmlns:a16="http://schemas.microsoft.com/office/drawing/2014/main" id="{92377FFB-C486-4A68-8153-7E6397E243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0" r="22611"/>
            <a:stretch/>
          </p:blipFill>
          <p:spPr bwMode="auto">
            <a:xfrm>
              <a:off x="5463513" y="1780907"/>
              <a:ext cx="451699" cy="755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&amp;84.E126;">
              <a:extLst>
                <a:ext uri="{FF2B5EF4-FFF2-40B4-BE49-F238E27FC236}">
                  <a16:creationId xmlns:a16="http://schemas.microsoft.com/office/drawing/2014/main" id="{82150B34-25F4-46AC-ABAB-20B1A1F114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4" r="20064"/>
            <a:stretch/>
          </p:blipFill>
          <p:spPr bwMode="auto">
            <a:xfrm>
              <a:off x="4337713" y="1370603"/>
              <a:ext cx="631025" cy="1010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&amp;51.F56D;">
              <a:extLst>
                <a:ext uri="{FF2B5EF4-FFF2-40B4-BE49-F238E27FC236}">
                  <a16:creationId xmlns:a16="http://schemas.microsoft.com/office/drawing/2014/main" id="{8D8197DD-7C6A-4130-9B55-61296D14D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537" y="3715819"/>
              <a:ext cx="673085" cy="653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&amp;33.E87C;">
              <a:extLst>
                <a:ext uri="{FF2B5EF4-FFF2-40B4-BE49-F238E27FC236}">
                  <a16:creationId xmlns:a16="http://schemas.microsoft.com/office/drawing/2014/main" id="{4492DF4C-E263-4A73-A282-0E254A3F7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348" y="4871559"/>
              <a:ext cx="572365" cy="555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&amp;33.E83E;">
              <a:extLst>
                <a:ext uri="{FF2B5EF4-FFF2-40B4-BE49-F238E27FC236}">
                  <a16:creationId xmlns:a16="http://schemas.microsoft.com/office/drawing/2014/main" id="{246284FB-33F6-4026-931D-E46984808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455" y="2658712"/>
              <a:ext cx="793338" cy="770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&amp;45.E800;">
              <a:extLst>
                <a:ext uri="{FF2B5EF4-FFF2-40B4-BE49-F238E27FC236}">
                  <a16:creationId xmlns:a16="http://schemas.microsoft.com/office/drawing/2014/main" id="{AC5B1782-9B5E-4F82-AAD1-EB83E9F9E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923" y="4937804"/>
              <a:ext cx="691048" cy="670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02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hlinkClick r:id="rId2" action="ppaction://hlinksldjump"/>
            <a:extLst>
              <a:ext uri="{FF2B5EF4-FFF2-40B4-BE49-F238E27FC236}">
                <a16:creationId xmlns:a16="http://schemas.microsoft.com/office/drawing/2014/main" id="{6F3E9B88-CF35-4E47-84FB-B86D6165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785" y="6014068"/>
            <a:ext cx="664209" cy="6642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54793B-1D19-4E17-817C-BC7EB686BC73}"/>
              </a:ext>
            </a:extLst>
          </p:cNvPr>
          <p:cNvGrpSpPr/>
          <p:nvPr/>
        </p:nvGrpSpPr>
        <p:grpSpPr>
          <a:xfrm>
            <a:off x="3286978" y="537714"/>
            <a:ext cx="2172452" cy="2172452"/>
            <a:chOff x="3286978" y="537714"/>
            <a:chExt cx="2172452" cy="21724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1534EE-315B-48AB-A6CC-2245001CDBB4}"/>
                </a:ext>
              </a:extLst>
            </p:cNvPr>
            <p:cNvSpPr/>
            <p:nvPr/>
          </p:nvSpPr>
          <p:spPr>
            <a:xfrm>
              <a:off x="3286978" y="537714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C4F843-3BE9-4546-9BB5-42FB5F3FDB38}"/>
                </a:ext>
              </a:extLst>
            </p:cNvPr>
            <p:cNvSpPr txBox="1"/>
            <p:nvPr/>
          </p:nvSpPr>
          <p:spPr>
            <a:xfrm>
              <a:off x="3982019" y="216118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交易</a:t>
              </a:r>
            </a:p>
          </p:txBody>
        </p:sp>
        <p:pic>
          <p:nvPicPr>
            <p:cNvPr id="31" name="Picture 2" descr="&amp;34.F279;">
              <a:extLst>
                <a:ext uri="{FF2B5EF4-FFF2-40B4-BE49-F238E27FC236}">
                  <a16:creationId xmlns:a16="http://schemas.microsoft.com/office/drawing/2014/main" id="{85D80E9D-FDE0-4F1B-B16B-53795670FB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3815206" y="819639"/>
              <a:ext cx="1093124" cy="136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14CAFF-BA21-48B7-9462-A90421D30BF7}"/>
              </a:ext>
            </a:extLst>
          </p:cNvPr>
          <p:cNvGrpSpPr/>
          <p:nvPr/>
        </p:nvGrpSpPr>
        <p:grpSpPr>
          <a:xfrm>
            <a:off x="5027740" y="2392018"/>
            <a:ext cx="3155045" cy="4036698"/>
            <a:chOff x="5027740" y="2392018"/>
            <a:chExt cx="3155045" cy="4036698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347F5E3-9C3E-4843-86A2-1720B27C7388}"/>
                </a:ext>
              </a:extLst>
            </p:cNvPr>
            <p:cNvCxnSpPr>
              <a:cxnSpLocks/>
              <a:stCxn id="16" idx="5"/>
              <a:endCxn id="33" idx="0"/>
            </p:cNvCxnSpPr>
            <p:nvPr/>
          </p:nvCxnSpPr>
          <p:spPr>
            <a:xfrm>
              <a:off x="5141282" y="2392018"/>
              <a:ext cx="1463981" cy="9222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A1FD6C-17BD-41E5-9BDE-D4F8B59F6291}"/>
                </a:ext>
              </a:extLst>
            </p:cNvPr>
            <p:cNvSpPr txBox="1"/>
            <p:nvPr/>
          </p:nvSpPr>
          <p:spPr>
            <a:xfrm>
              <a:off x="5793377" y="392464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/>
                <a:t>禍</a:t>
              </a:r>
            </a:p>
          </p:txBody>
        </p:sp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5C2C23C9-AB96-4C91-9DAA-F5BBE9133F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6" r="16039"/>
            <a:stretch/>
          </p:blipFill>
          <p:spPr bwMode="auto">
            <a:xfrm>
              <a:off x="5027740" y="3314279"/>
              <a:ext cx="3155045" cy="311443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358ADB-D897-4AEE-9E6C-2B0785D22824}"/>
                </a:ext>
              </a:extLst>
            </p:cNvPr>
            <p:cNvSpPr txBox="1"/>
            <p:nvPr/>
          </p:nvSpPr>
          <p:spPr>
            <a:xfrm>
              <a:off x="5814044" y="25255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盟約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38F27-CBB9-4F00-B31E-2CA665ADD3B0}"/>
              </a:ext>
            </a:extLst>
          </p:cNvPr>
          <p:cNvGrpSpPr/>
          <p:nvPr/>
        </p:nvGrpSpPr>
        <p:grpSpPr>
          <a:xfrm>
            <a:off x="778627" y="2392018"/>
            <a:ext cx="3155045" cy="4057002"/>
            <a:chOff x="778627" y="2392018"/>
            <a:chExt cx="3155045" cy="405700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F660FEA-189D-45EC-BC57-E0753D9501A3}"/>
                </a:ext>
              </a:extLst>
            </p:cNvPr>
            <p:cNvCxnSpPr>
              <a:cxnSpLocks/>
              <a:stCxn id="16" idx="3"/>
              <a:endCxn id="32" idx="0"/>
            </p:cNvCxnSpPr>
            <p:nvPr/>
          </p:nvCxnSpPr>
          <p:spPr>
            <a:xfrm flipH="1">
              <a:off x="2356150" y="2392018"/>
              <a:ext cx="1248976" cy="9019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88CE0E57-18A2-49D9-BAEC-B45D3BDF4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78627" y="3293975"/>
              <a:ext cx="3155045" cy="31550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E4FE25-E442-4B23-B79A-102B223CFEC1}"/>
                </a:ext>
              </a:extLst>
            </p:cNvPr>
            <p:cNvSpPr txBox="1"/>
            <p:nvPr/>
          </p:nvSpPr>
          <p:spPr>
            <a:xfrm>
              <a:off x="2514555" y="247366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赴宴</a:t>
              </a:r>
              <a:endParaRPr lang="en-US" altLang="zh-TW" dirty="0"/>
            </a:p>
          </p:txBody>
        </p:sp>
      </p:grpSp>
    </p:spTree>
    <p:extLst>
      <p:ext uri="{BB962C8B-B14F-4D97-AF65-F5344CB8AC3E}">
        <p14:creationId xmlns:p14="http://schemas.microsoft.com/office/powerpoint/2010/main" val="97073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AD28ED8-9FBA-4B95-8C6A-F5B09B1E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7" y="4754019"/>
            <a:ext cx="7409138" cy="180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《腓立比書》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 4:12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我知道怎樣處</a:t>
            </a:r>
            <a:r>
              <a:rPr lang="zh-TW" altLang="zh-TW" sz="2000" b="1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卑賤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，也知道怎樣處</a:t>
            </a:r>
            <a:r>
              <a:rPr lang="zh-TW" altLang="zh-TW" sz="2000" b="1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豐富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；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…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，隨事隨在，我都得了</a:t>
            </a:r>
            <a:r>
              <a:rPr lang="zh-TW" altLang="zh-TW" sz="2000" b="1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祕訣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。</a:t>
            </a:r>
            <a:endParaRPr lang="en-US" altLang="zh-TW" sz="1800" dirty="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《繫辭下傳》：「夫易，聖人所以極</a:t>
            </a:r>
            <a:r>
              <a:rPr lang="zh-TW" altLang="zh-TW" sz="2000" b="1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天命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也。」</a:t>
            </a:r>
          </a:p>
          <a:p>
            <a:pPr>
              <a:lnSpc>
                <a:spcPct val="150000"/>
              </a:lnSpc>
            </a:pPr>
            <a:r>
              <a:rPr lang="en-US" altLang="zh-TW" dirty="0"/>
              <a:t>《</a:t>
            </a:r>
            <a:r>
              <a:rPr lang="zh-TW" altLang="en-US" dirty="0"/>
              <a:t>孟子</a:t>
            </a:r>
            <a:r>
              <a:rPr lang="en-US" altLang="zh-TW" dirty="0"/>
              <a:t>》 </a:t>
            </a:r>
            <a:r>
              <a:rPr lang="zh-TW" altLang="en-US" dirty="0"/>
              <a:t>：「</a:t>
            </a:r>
            <a:r>
              <a:rPr lang="zh-TW" altLang="en-US" sz="2000" b="1" dirty="0"/>
              <a:t>樂天知命</a:t>
            </a:r>
            <a:r>
              <a:rPr lang="zh-TW" altLang="en-US" dirty="0"/>
              <a:t>故不憂。」</a:t>
            </a:r>
            <a:endParaRPr lang="zh-TW" altLang="zh-TW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36A7BE-B8EF-4DAB-8E9E-47C659C9C274}"/>
              </a:ext>
            </a:extLst>
          </p:cNvPr>
          <p:cNvGrpSpPr/>
          <p:nvPr/>
        </p:nvGrpSpPr>
        <p:grpSpPr>
          <a:xfrm>
            <a:off x="614177" y="847820"/>
            <a:ext cx="2172452" cy="2172452"/>
            <a:chOff x="614177" y="847820"/>
            <a:chExt cx="2172452" cy="21724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229F525-A2FF-4D62-B07A-6EBED609DAFF}"/>
                </a:ext>
              </a:extLst>
            </p:cNvPr>
            <p:cNvSpPr/>
            <p:nvPr/>
          </p:nvSpPr>
          <p:spPr>
            <a:xfrm>
              <a:off x="614177" y="847820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245799" y="238350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變易</a:t>
              </a:r>
              <a:r>
                <a:rPr lang="en-US" altLang="zh-TW" sz="2400" dirty="0"/>
                <a:t>1</a:t>
              </a:r>
              <a:endParaRPr lang="zh-TW" altLang="en-US" sz="2400" dirty="0"/>
            </a:p>
          </p:txBody>
        </p:sp>
        <p:pic>
          <p:nvPicPr>
            <p:cNvPr id="17" name="Picture 2" descr="&amp;45.E800;">
              <a:extLst>
                <a:ext uri="{FF2B5EF4-FFF2-40B4-BE49-F238E27FC236}">
                  <a16:creationId xmlns:a16="http://schemas.microsoft.com/office/drawing/2014/main" id="{5ED1A71A-EECE-40B2-9058-D8F3BE57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495" y="1248219"/>
              <a:ext cx="1209409" cy="117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CBA710-6E2A-4019-9902-D9FF1B0037B5}"/>
              </a:ext>
            </a:extLst>
          </p:cNvPr>
          <p:cNvGrpSpPr/>
          <p:nvPr/>
        </p:nvGrpSpPr>
        <p:grpSpPr>
          <a:xfrm>
            <a:off x="2786629" y="537100"/>
            <a:ext cx="4341225" cy="2765329"/>
            <a:chOff x="2786629" y="537100"/>
            <a:chExt cx="4341225" cy="27653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84DD25-42C9-4BEB-B890-CA84E432C7BC}"/>
                </a:ext>
              </a:extLst>
            </p:cNvPr>
            <p:cNvSpPr txBox="1"/>
            <p:nvPr/>
          </p:nvSpPr>
          <p:spPr>
            <a:xfrm>
              <a:off x="2948310" y="1466021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量變</a:t>
              </a:r>
              <a:r>
                <a:rPr lang="en-US" altLang="zh-TW" dirty="0"/>
                <a:t>(</a:t>
              </a:r>
              <a:r>
                <a:rPr lang="zh-TW" altLang="en-US" dirty="0"/>
                <a:t>消長</a:t>
              </a:r>
              <a:r>
                <a:rPr lang="en-US" altLang="zh-TW" dirty="0"/>
                <a:t>)</a:t>
              </a:r>
              <a:endParaRPr lang="zh-TW" altLang="en-US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35" idx="6"/>
              <a:endCxn id="25" idx="1"/>
            </p:cNvCxnSpPr>
            <p:nvPr/>
          </p:nvCxnSpPr>
          <p:spPr>
            <a:xfrm flipV="1">
              <a:off x="2786629" y="1919765"/>
              <a:ext cx="1965482" cy="1428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圖片 28">
              <a:extLst>
                <a:ext uri="{FF2B5EF4-FFF2-40B4-BE49-F238E27FC236}">
                  <a16:creationId xmlns:a16="http://schemas.microsoft.com/office/drawing/2014/main" id="{872A1B45-9B9C-4BD3-8815-EB071DCFDBE3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" r="6046"/>
            <a:stretch/>
          </p:blipFill>
          <p:spPr bwMode="auto">
            <a:xfrm>
              <a:off x="4752111" y="537100"/>
              <a:ext cx="2375743" cy="276532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264E20C4-6944-4F0B-AD16-DDE140332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r="27923"/>
          <a:stretch/>
        </p:blipFill>
        <p:spPr>
          <a:xfrm>
            <a:off x="7284024" y="647078"/>
            <a:ext cx="1245799" cy="2781922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A249425-BA08-42A8-8CBF-C69028FF41CD}"/>
              </a:ext>
            </a:extLst>
          </p:cNvPr>
          <p:cNvGrpSpPr/>
          <p:nvPr/>
        </p:nvGrpSpPr>
        <p:grpSpPr>
          <a:xfrm>
            <a:off x="1120661" y="3740783"/>
            <a:ext cx="6354936" cy="833593"/>
            <a:chOff x="1120661" y="3740783"/>
            <a:chExt cx="6354936" cy="833593"/>
          </a:xfrm>
        </p:grpSpPr>
        <p:grpSp>
          <p:nvGrpSpPr>
            <p:cNvPr id="48" name="群組 16">
              <a:extLst>
                <a:ext uri="{FF2B5EF4-FFF2-40B4-BE49-F238E27FC236}">
                  <a16:creationId xmlns:a16="http://schemas.microsoft.com/office/drawing/2014/main" id="{B3EFC27F-BCB7-47F0-8257-E0B2ABA736E1}"/>
                </a:ext>
              </a:extLst>
            </p:cNvPr>
            <p:cNvGrpSpPr/>
            <p:nvPr/>
          </p:nvGrpSpPr>
          <p:grpSpPr>
            <a:xfrm>
              <a:off x="1621884" y="3946139"/>
              <a:ext cx="2409754" cy="300082"/>
              <a:chOff x="693758" y="6371722"/>
              <a:chExt cx="4284009" cy="533478"/>
            </a:xfrm>
          </p:grpSpPr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07DAA8B0-9BF9-4817-893B-5E2FA7208BC4}"/>
                  </a:ext>
                </a:extLst>
              </p:cNvPr>
              <p:cNvSpPr/>
              <p:nvPr/>
            </p:nvSpPr>
            <p:spPr>
              <a:xfrm>
                <a:off x="1721219" y="6452848"/>
                <a:ext cx="3256548" cy="41709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804"/>
              </a:p>
            </p:txBody>
          </p:sp>
          <p:sp>
            <p:nvSpPr>
              <p:cNvPr id="50" name="文字方塊 18">
                <a:extLst>
                  <a:ext uri="{FF2B5EF4-FFF2-40B4-BE49-F238E27FC236}">
                    <a16:creationId xmlns:a16="http://schemas.microsoft.com/office/drawing/2014/main" id="{8ED6E8F7-9093-4B03-8094-DEC6221C0AAE}"/>
                  </a:ext>
                </a:extLst>
              </p:cNvPr>
              <p:cNvSpPr txBox="1"/>
              <p:nvPr/>
            </p:nvSpPr>
            <p:spPr>
              <a:xfrm>
                <a:off x="693758" y="6371722"/>
                <a:ext cx="943849" cy="533478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350" dirty="0"/>
                  <a:t>陽爻</a:t>
                </a:r>
              </a:p>
            </p:txBody>
          </p:sp>
        </p:grpSp>
        <p:grpSp>
          <p:nvGrpSpPr>
            <p:cNvPr id="51" name="群組 19">
              <a:extLst>
                <a:ext uri="{FF2B5EF4-FFF2-40B4-BE49-F238E27FC236}">
                  <a16:creationId xmlns:a16="http://schemas.microsoft.com/office/drawing/2014/main" id="{0BB10636-17DB-4F54-AE10-4E2995C803C4}"/>
                </a:ext>
              </a:extLst>
            </p:cNvPr>
            <p:cNvGrpSpPr/>
            <p:nvPr/>
          </p:nvGrpSpPr>
          <p:grpSpPr>
            <a:xfrm>
              <a:off x="5088692" y="4007539"/>
              <a:ext cx="2386905" cy="300082"/>
              <a:chOff x="702297" y="7493492"/>
              <a:chExt cx="4243386" cy="533479"/>
            </a:xfrm>
          </p:grpSpPr>
          <p:sp>
            <p:nvSpPr>
              <p:cNvPr id="52" name="矩形 20">
                <a:extLst>
                  <a:ext uri="{FF2B5EF4-FFF2-40B4-BE49-F238E27FC236}">
                    <a16:creationId xmlns:a16="http://schemas.microsoft.com/office/drawing/2014/main" id="{D0F0FB97-3D5E-4FE6-AE87-8C74E113E159}"/>
                  </a:ext>
                </a:extLst>
              </p:cNvPr>
              <p:cNvSpPr/>
              <p:nvPr/>
            </p:nvSpPr>
            <p:spPr>
              <a:xfrm>
                <a:off x="1725676" y="7573481"/>
                <a:ext cx="1391167" cy="41709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804"/>
              </a:p>
            </p:txBody>
          </p:sp>
          <p:sp>
            <p:nvSpPr>
              <p:cNvPr id="53" name="矩形 21">
                <a:extLst>
                  <a:ext uri="{FF2B5EF4-FFF2-40B4-BE49-F238E27FC236}">
                    <a16:creationId xmlns:a16="http://schemas.microsoft.com/office/drawing/2014/main" id="{63794D31-20B2-466D-B0C6-E3EEEC165648}"/>
                  </a:ext>
                </a:extLst>
              </p:cNvPr>
              <p:cNvSpPr/>
              <p:nvPr/>
            </p:nvSpPr>
            <p:spPr>
              <a:xfrm>
                <a:off x="3554516" y="7573481"/>
                <a:ext cx="1391167" cy="41709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804"/>
              </a:p>
            </p:txBody>
          </p:sp>
          <p:sp>
            <p:nvSpPr>
              <p:cNvPr id="54" name="文字方塊 22">
                <a:extLst>
                  <a:ext uri="{FF2B5EF4-FFF2-40B4-BE49-F238E27FC236}">
                    <a16:creationId xmlns:a16="http://schemas.microsoft.com/office/drawing/2014/main" id="{072A68F8-3EC5-41CC-AFC6-657017A62395}"/>
                  </a:ext>
                </a:extLst>
              </p:cNvPr>
              <p:cNvSpPr txBox="1"/>
              <p:nvPr/>
            </p:nvSpPr>
            <p:spPr>
              <a:xfrm>
                <a:off x="702297" y="7493492"/>
                <a:ext cx="943849" cy="533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350" dirty="0"/>
                  <a:t>陰爻</a:t>
                </a:r>
              </a:p>
            </p:txBody>
          </p:sp>
        </p:grpSp>
        <p:pic>
          <p:nvPicPr>
            <p:cNvPr id="55" name="圖片 23">
              <a:extLst>
                <a:ext uri="{FF2B5EF4-FFF2-40B4-BE49-F238E27FC236}">
                  <a16:creationId xmlns:a16="http://schemas.microsoft.com/office/drawing/2014/main" id="{41123EBD-10E5-435C-8674-7BCD9BF34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47"/>
            <a:stretch/>
          </p:blipFill>
          <p:spPr>
            <a:xfrm>
              <a:off x="4560550" y="3740783"/>
              <a:ext cx="505774" cy="833593"/>
            </a:xfrm>
            <a:prstGeom prst="rect">
              <a:avLst/>
            </a:prstGeom>
          </p:spPr>
        </p:pic>
        <p:pic>
          <p:nvPicPr>
            <p:cNvPr id="56" name="圖片 24">
              <a:extLst>
                <a:ext uri="{FF2B5EF4-FFF2-40B4-BE49-F238E27FC236}">
                  <a16:creationId xmlns:a16="http://schemas.microsoft.com/office/drawing/2014/main" id="{910D6AFD-E296-4BF9-BCC0-2A23C27FE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" t="11142" r="78491" b="11076"/>
            <a:stretch/>
          </p:blipFill>
          <p:spPr>
            <a:xfrm>
              <a:off x="1120661" y="3771983"/>
              <a:ext cx="412388" cy="648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73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42F6E-B514-47D0-B008-4BD0D8A2DA9C}"/>
              </a:ext>
            </a:extLst>
          </p:cNvPr>
          <p:cNvGrpSpPr/>
          <p:nvPr/>
        </p:nvGrpSpPr>
        <p:grpSpPr>
          <a:xfrm>
            <a:off x="2450691" y="687563"/>
            <a:ext cx="1832170" cy="369332"/>
            <a:chOff x="2450691" y="687563"/>
            <a:chExt cx="1832170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84DD25-42C9-4BEB-B890-CA84E432C7BC}"/>
                </a:ext>
              </a:extLst>
            </p:cNvPr>
            <p:cNvSpPr txBox="1"/>
            <p:nvPr/>
          </p:nvSpPr>
          <p:spPr>
            <a:xfrm>
              <a:off x="3636530" y="68756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量變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35" idx="7"/>
              <a:endCxn id="23" idx="1"/>
            </p:cNvCxnSpPr>
            <p:nvPr/>
          </p:nvCxnSpPr>
          <p:spPr>
            <a:xfrm>
              <a:off x="2450691" y="869181"/>
              <a:ext cx="1185839" cy="3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2AFFFF-FF3F-4BAB-9A5B-3436432FC98A}"/>
              </a:ext>
            </a:extLst>
          </p:cNvPr>
          <p:cNvGrpSpPr/>
          <p:nvPr/>
        </p:nvGrpSpPr>
        <p:grpSpPr>
          <a:xfrm>
            <a:off x="2450691" y="612103"/>
            <a:ext cx="5916261" cy="3603886"/>
            <a:chOff x="2450691" y="612103"/>
            <a:chExt cx="5916261" cy="36038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B71A43-9743-4274-AA4A-285661B6B9D4}"/>
                </a:ext>
              </a:extLst>
            </p:cNvPr>
            <p:cNvSpPr txBox="1"/>
            <p:nvPr/>
          </p:nvSpPr>
          <p:spPr>
            <a:xfrm>
              <a:off x="2938903" y="2005227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質變</a:t>
              </a:r>
            </a:p>
          </p:txBody>
        </p:sp>
        <p:pic>
          <p:nvPicPr>
            <p:cNvPr id="14338" name="Picture 2" descr="The Lenten Lessons of Cana | Catholic Answers Magazine">
              <a:extLst>
                <a:ext uri="{FF2B5EF4-FFF2-40B4-BE49-F238E27FC236}">
                  <a16:creationId xmlns:a16="http://schemas.microsoft.com/office/drawing/2014/main" id="{7746930F-A504-4504-B44E-58D869546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221" y="612103"/>
              <a:ext cx="3862731" cy="36038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B524F6-08D1-479B-B999-BAAFA941FE0F}"/>
                </a:ext>
              </a:extLst>
            </p:cNvPr>
            <p:cNvCxnSpPr>
              <a:cxnSpLocks/>
              <a:stCxn id="35" idx="5"/>
              <a:endCxn id="14338" idx="1"/>
            </p:cNvCxnSpPr>
            <p:nvPr/>
          </p:nvCxnSpPr>
          <p:spPr>
            <a:xfrm>
              <a:off x="2450691" y="2405337"/>
              <a:ext cx="2053530" cy="870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75B15A-3208-49B6-B89B-72AD99B772E1}"/>
              </a:ext>
            </a:extLst>
          </p:cNvPr>
          <p:cNvGrpSpPr/>
          <p:nvPr/>
        </p:nvGrpSpPr>
        <p:grpSpPr>
          <a:xfrm>
            <a:off x="596387" y="551033"/>
            <a:ext cx="2172452" cy="2172452"/>
            <a:chOff x="596387" y="551033"/>
            <a:chExt cx="2172452" cy="21724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229F525-A2FF-4D62-B07A-6EBED609DAFF}"/>
                </a:ext>
              </a:extLst>
            </p:cNvPr>
            <p:cNvSpPr/>
            <p:nvPr/>
          </p:nvSpPr>
          <p:spPr>
            <a:xfrm>
              <a:off x="596387" y="551033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204757" y="2035908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變易</a:t>
              </a:r>
              <a:r>
                <a:rPr lang="en-US" altLang="zh-TW" sz="2400" dirty="0"/>
                <a:t>2</a:t>
              </a:r>
              <a:endParaRPr lang="zh-TW" altLang="en-US" sz="2400" dirty="0"/>
            </a:p>
          </p:txBody>
        </p:sp>
        <p:pic>
          <p:nvPicPr>
            <p:cNvPr id="17" name="Picture 2" descr="&amp;45.E800;">
              <a:extLst>
                <a:ext uri="{FF2B5EF4-FFF2-40B4-BE49-F238E27FC236}">
                  <a16:creationId xmlns:a16="http://schemas.microsoft.com/office/drawing/2014/main" id="{5ED1A71A-EECE-40B2-9058-D8F3BE57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456" y="861639"/>
              <a:ext cx="1209409" cy="117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19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5F06025-B2F4-44F5-96C7-52F898F3FC02}"/>
              </a:ext>
            </a:extLst>
          </p:cNvPr>
          <p:cNvGrpSpPr/>
          <p:nvPr/>
        </p:nvGrpSpPr>
        <p:grpSpPr>
          <a:xfrm>
            <a:off x="2132251" y="1066614"/>
            <a:ext cx="1927048" cy="369332"/>
            <a:chOff x="2132251" y="1066614"/>
            <a:chExt cx="1927048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84DD25-42C9-4BEB-B890-CA84E432C7BC}"/>
                </a:ext>
              </a:extLst>
            </p:cNvPr>
            <p:cNvSpPr txBox="1"/>
            <p:nvPr/>
          </p:nvSpPr>
          <p:spPr>
            <a:xfrm>
              <a:off x="3412968" y="106661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量變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2424B9-B4FD-4829-9979-68C0096B3E63}"/>
                </a:ext>
              </a:extLst>
            </p:cNvPr>
            <p:cNvCxnSpPr>
              <a:cxnSpLocks/>
              <a:stCxn id="35" idx="7"/>
              <a:endCxn id="23" idx="1"/>
            </p:cNvCxnSpPr>
            <p:nvPr/>
          </p:nvCxnSpPr>
          <p:spPr>
            <a:xfrm flipV="1">
              <a:off x="2132251" y="1251280"/>
              <a:ext cx="1280717" cy="97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D7D499-2CB0-415C-9949-3A1DAFEFD09C}"/>
              </a:ext>
            </a:extLst>
          </p:cNvPr>
          <p:cNvGrpSpPr/>
          <p:nvPr/>
        </p:nvGrpSpPr>
        <p:grpSpPr>
          <a:xfrm>
            <a:off x="2450399" y="1844476"/>
            <a:ext cx="1932065" cy="369332"/>
            <a:chOff x="2450399" y="1844476"/>
            <a:chExt cx="1932065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B71A43-9743-4274-AA4A-285661B6B9D4}"/>
                </a:ext>
              </a:extLst>
            </p:cNvPr>
            <p:cNvSpPr txBox="1"/>
            <p:nvPr/>
          </p:nvSpPr>
          <p:spPr>
            <a:xfrm>
              <a:off x="3736133" y="184447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質變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B524F6-08D1-479B-B999-BAAFA941FE0F}"/>
                </a:ext>
              </a:extLst>
            </p:cNvPr>
            <p:cNvCxnSpPr>
              <a:cxnSpLocks/>
              <a:stCxn id="35" idx="6"/>
              <a:endCxn id="24" idx="1"/>
            </p:cNvCxnSpPr>
            <p:nvPr/>
          </p:nvCxnSpPr>
          <p:spPr>
            <a:xfrm>
              <a:off x="2450399" y="2029142"/>
              <a:ext cx="128573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68794F-4FA5-4012-99DD-2D3261B15EF6}"/>
              </a:ext>
            </a:extLst>
          </p:cNvPr>
          <p:cNvGrpSpPr/>
          <p:nvPr/>
        </p:nvGrpSpPr>
        <p:grpSpPr>
          <a:xfrm>
            <a:off x="277947" y="942916"/>
            <a:ext cx="2172452" cy="2172452"/>
            <a:chOff x="277947" y="942916"/>
            <a:chExt cx="2172452" cy="21724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229F525-A2FF-4D62-B07A-6EBED609DAFF}"/>
                </a:ext>
              </a:extLst>
            </p:cNvPr>
            <p:cNvSpPr/>
            <p:nvPr/>
          </p:nvSpPr>
          <p:spPr>
            <a:xfrm>
              <a:off x="277947" y="942916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886317" y="2452817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變易</a:t>
              </a:r>
              <a:r>
                <a:rPr lang="en-US" altLang="zh-TW" sz="2400" dirty="0"/>
                <a:t>3</a:t>
              </a:r>
              <a:endParaRPr lang="zh-TW" altLang="en-US" sz="2400" dirty="0"/>
            </a:p>
          </p:txBody>
        </p:sp>
        <p:pic>
          <p:nvPicPr>
            <p:cNvPr id="17" name="Picture 2" descr="&amp;45.E800;">
              <a:extLst>
                <a:ext uri="{FF2B5EF4-FFF2-40B4-BE49-F238E27FC236}">
                  <a16:creationId xmlns:a16="http://schemas.microsoft.com/office/drawing/2014/main" id="{5ED1A71A-EECE-40B2-9058-D8F3BE57D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48" y="1278548"/>
              <a:ext cx="1209409" cy="117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0251D2F-4774-4331-9887-77683E138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09" y="3858734"/>
            <a:ext cx="6682298" cy="50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《帖撒羅尼迦前書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》 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5:23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願賜平安的</a:t>
            </a:r>
            <a:r>
              <a:rPr lang="zh-TW" altLang="zh-TW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神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親自使你們全然</a:t>
            </a:r>
            <a:r>
              <a:rPr lang="zh-TW" altLang="zh-TW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成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聖</a:t>
            </a:r>
            <a:endParaRPr lang="en-US" altLang="zh-TW" sz="1800" dirty="0">
              <a:effectLst/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3D9A9C-9FF4-4D77-B480-81FB8ED6D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09" y="5423189"/>
            <a:ext cx="6040208" cy="5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《約翰福音》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19</a:t>
            </a:r>
            <a:r>
              <a:rPr lang="zh-TW" altLang="en-US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：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30</a:t>
            </a:r>
            <a:r>
              <a:rPr lang="zh-TW" altLang="en-US" dirty="0">
                <a:latin typeface="Calibri" panose="020F0502020204030204" pitchFamily="34" charset="0"/>
                <a:ea typeface="新細明體" panose="02020500000000000000" pitchFamily="18" charset="-120"/>
              </a:rPr>
              <a:t> 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耶穌嘗了那醋，就說：『</a:t>
            </a:r>
            <a:r>
              <a:rPr lang="zh-TW" altLang="zh-TW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成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了！』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BD527B-61AE-4DC1-9AEF-7B3B35D9C626}"/>
              </a:ext>
            </a:extLst>
          </p:cNvPr>
          <p:cNvGrpSpPr/>
          <p:nvPr/>
        </p:nvGrpSpPr>
        <p:grpSpPr>
          <a:xfrm>
            <a:off x="2132251" y="875952"/>
            <a:ext cx="5627133" cy="2903567"/>
            <a:chOff x="2132251" y="875952"/>
            <a:chExt cx="5627133" cy="29035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ED7805-A99D-405E-BE9B-2714D311A056}"/>
                </a:ext>
              </a:extLst>
            </p:cNvPr>
            <p:cNvSpPr txBox="1"/>
            <p:nvPr/>
          </p:nvSpPr>
          <p:spPr>
            <a:xfrm>
              <a:off x="2762754" y="2397791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成聖</a:t>
              </a:r>
            </a:p>
          </p:txBody>
        </p:sp>
        <p:pic>
          <p:nvPicPr>
            <p:cNvPr id="19460" name="Picture 4" descr="耶穌在水上行走| Premium AI 生成圖片">
              <a:extLst>
                <a:ext uri="{FF2B5EF4-FFF2-40B4-BE49-F238E27FC236}">
                  <a16:creationId xmlns:a16="http://schemas.microsoft.com/office/drawing/2014/main" id="{7E44893E-FCE2-4391-8821-5D4EE1C0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817" y="875952"/>
              <a:ext cx="2903567" cy="29035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84F45AC-936B-4AA8-B465-E9C4F654B06D}"/>
                </a:ext>
              </a:extLst>
            </p:cNvPr>
            <p:cNvCxnSpPr>
              <a:cxnSpLocks/>
              <a:stCxn id="35" idx="5"/>
            </p:cNvCxnSpPr>
            <p:nvPr/>
          </p:nvCxnSpPr>
          <p:spPr>
            <a:xfrm>
              <a:off x="2132251" y="2797220"/>
              <a:ext cx="288961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9ED7576-43B6-4741-BF70-87A304B39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09" y="4515259"/>
            <a:ext cx="7409138" cy="105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 marL="1524000" indent="-1524000">
              <a:lnSpc>
                <a:spcPct val="150000"/>
              </a:lnSpc>
            </a:pP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《提摩太後書》</a:t>
            </a:r>
            <a:r>
              <a:rPr lang="en-US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 2:20–21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人若自潔，脫離卑賤的事，就必作貴重的</a:t>
            </a:r>
            <a:r>
              <a:rPr lang="zh-TW" altLang="zh-TW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器皿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，</a:t>
            </a:r>
            <a:r>
              <a:rPr lang="zh-TW" altLang="zh-TW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成</a:t>
            </a:r>
            <a:r>
              <a:rPr lang="zh-TW" altLang="zh-TW" sz="1800" dirty="0"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為聖潔。</a:t>
            </a:r>
          </a:p>
        </p:txBody>
      </p:sp>
      <p:pic>
        <p:nvPicPr>
          <p:cNvPr id="39" name="Picture 38" descr="&amp;43.F6BB;">
            <a:hlinkClick r:id="" action="ppaction://noaction"/>
            <a:extLst>
              <a:ext uri="{FF2B5EF4-FFF2-40B4-BE49-F238E27FC236}">
                <a16:creationId xmlns:a16="http://schemas.microsoft.com/office/drawing/2014/main" id="{4CA1F624-859E-4DAE-99C2-6064ED98A2C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r="24871"/>
          <a:stretch/>
        </p:blipFill>
        <p:spPr bwMode="auto">
          <a:xfrm>
            <a:off x="6559999" y="5238594"/>
            <a:ext cx="412418" cy="769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9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6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F141A86-17DD-4463-96D6-E82BBE451080}"/>
              </a:ext>
            </a:extLst>
          </p:cNvPr>
          <p:cNvGrpSpPr/>
          <p:nvPr/>
        </p:nvGrpSpPr>
        <p:grpSpPr>
          <a:xfrm>
            <a:off x="3517802" y="2347237"/>
            <a:ext cx="2172452" cy="2172452"/>
            <a:chOff x="277947" y="942916"/>
            <a:chExt cx="2172452" cy="217245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C02BD1A-72DA-440F-BA09-00C21D936620}"/>
                </a:ext>
              </a:extLst>
            </p:cNvPr>
            <p:cNvSpPr/>
            <p:nvPr/>
          </p:nvSpPr>
          <p:spPr>
            <a:xfrm>
              <a:off x="277947" y="942916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98BCF4-E472-435D-8F41-60DAC5459F33}"/>
                </a:ext>
              </a:extLst>
            </p:cNvPr>
            <p:cNvSpPr txBox="1"/>
            <p:nvPr/>
          </p:nvSpPr>
          <p:spPr>
            <a:xfrm>
              <a:off x="953901" y="245205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變易</a:t>
              </a:r>
            </a:p>
          </p:txBody>
        </p:sp>
        <p:pic>
          <p:nvPicPr>
            <p:cNvPr id="20" name="Picture 2" descr="&amp;45.E800;">
              <a:extLst>
                <a:ext uri="{FF2B5EF4-FFF2-40B4-BE49-F238E27FC236}">
                  <a16:creationId xmlns:a16="http://schemas.microsoft.com/office/drawing/2014/main" id="{CA18DAD7-E8FC-4EAB-82F3-C2F1CED211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19" y="1316538"/>
              <a:ext cx="1209409" cy="1174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9F5FB0F-25F5-40BC-90C1-654E843D553F}"/>
              </a:ext>
            </a:extLst>
          </p:cNvPr>
          <p:cNvGrpSpPr/>
          <p:nvPr/>
        </p:nvGrpSpPr>
        <p:grpSpPr>
          <a:xfrm>
            <a:off x="407142" y="698322"/>
            <a:ext cx="3428808" cy="2499114"/>
            <a:chOff x="407142" y="567690"/>
            <a:chExt cx="3428808" cy="2499114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F660FEA-189D-45EC-BC57-E0753D9501A3}"/>
                </a:ext>
              </a:extLst>
            </p:cNvPr>
            <p:cNvCxnSpPr>
              <a:cxnSpLocks/>
              <a:stCxn id="21" idx="3"/>
              <a:endCxn id="18" idx="1"/>
            </p:cNvCxnSpPr>
            <p:nvPr/>
          </p:nvCxnSpPr>
          <p:spPr>
            <a:xfrm>
              <a:off x="2554175" y="1817247"/>
              <a:ext cx="1281775" cy="72621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E4FE25-E442-4B23-B79A-102B223CFEC1}"/>
                </a:ext>
              </a:extLst>
            </p:cNvPr>
            <p:cNvSpPr txBox="1"/>
            <p:nvPr/>
          </p:nvSpPr>
          <p:spPr>
            <a:xfrm>
              <a:off x="2919464" y="16295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量變</a:t>
              </a:r>
              <a:endParaRPr lang="en-US" altLang="zh-TW" dirty="0"/>
            </a:p>
          </p:txBody>
        </p:sp>
        <p:pic>
          <p:nvPicPr>
            <p:cNvPr id="21" name="圖片 28">
              <a:extLst>
                <a:ext uri="{FF2B5EF4-FFF2-40B4-BE49-F238E27FC236}">
                  <a16:creationId xmlns:a16="http://schemas.microsoft.com/office/drawing/2014/main" id="{3B623333-5D7E-465A-9C23-8504262DF9BF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" r="6046"/>
            <a:stretch/>
          </p:blipFill>
          <p:spPr bwMode="auto">
            <a:xfrm>
              <a:off x="407142" y="567690"/>
              <a:ext cx="2147033" cy="249911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26C2A1-48EE-4A1E-A4A3-CFD0A3999D15}"/>
              </a:ext>
            </a:extLst>
          </p:cNvPr>
          <p:cNvGrpSpPr/>
          <p:nvPr/>
        </p:nvGrpSpPr>
        <p:grpSpPr>
          <a:xfrm>
            <a:off x="426394" y="3844740"/>
            <a:ext cx="3409556" cy="2298517"/>
            <a:chOff x="426394" y="3714108"/>
            <a:chExt cx="3409556" cy="2298517"/>
          </a:xfrm>
        </p:grpSpPr>
        <p:pic>
          <p:nvPicPr>
            <p:cNvPr id="22" name="Picture 2" descr="The Lenten Lessons of Cana | Catholic Answers Magazine">
              <a:extLst>
                <a:ext uri="{FF2B5EF4-FFF2-40B4-BE49-F238E27FC236}">
                  <a16:creationId xmlns:a16="http://schemas.microsoft.com/office/drawing/2014/main" id="{71F114AA-6E1D-41CE-A485-A9C6B2874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94" y="3714108"/>
              <a:ext cx="2463605" cy="229851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FF3B613-317A-450A-ACA4-F9C4FE4713FC}"/>
                </a:ext>
              </a:extLst>
            </p:cNvPr>
            <p:cNvCxnSpPr>
              <a:cxnSpLocks/>
              <a:stCxn id="22" idx="6"/>
              <a:endCxn id="18" idx="3"/>
            </p:cNvCxnSpPr>
            <p:nvPr/>
          </p:nvCxnSpPr>
          <p:spPr>
            <a:xfrm flipV="1">
              <a:off x="2889999" y="4079618"/>
              <a:ext cx="945951" cy="7837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B4C6DC-6EC3-423A-B0F3-9CB1EFC52388}"/>
                </a:ext>
              </a:extLst>
            </p:cNvPr>
            <p:cNvSpPr txBox="1"/>
            <p:nvPr/>
          </p:nvSpPr>
          <p:spPr>
            <a:xfrm>
              <a:off x="2905097" y="39662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質變</a:t>
              </a:r>
              <a:endParaRPr lang="en-US" altLang="zh-TW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AD6793-2E38-474E-BBAE-9D65515345CE}"/>
              </a:ext>
            </a:extLst>
          </p:cNvPr>
          <p:cNvGrpSpPr/>
          <p:nvPr/>
        </p:nvGrpSpPr>
        <p:grpSpPr>
          <a:xfrm>
            <a:off x="5690254" y="2272157"/>
            <a:ext cx="2932494" cy="2273958"/>
            <a:chOff x="5690254" y="2141525"/>
            <a:chExt cx="2932494" cy="2273958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347F5E3-9C3E-4843-86A2-1720B27C7388}"/>
                </a:ext>
              </a:extLst>
            </p:cNvPr>
            <p:cNvCxnSpPr>
              <a:cxnSpLocks/>
              <a:stCxn id="18" idx="6"/>
              <a:endCxn id="30" idx="2"/>
            </p:cNvCxnSpPr>
            <p:nvPr/>
          </p:nvCxnSpPr>
          <p:spPr>
            <a:xfrm flipV="1">
              <a:off x="5690254" y="3278504"/>
              <a:ext cx="658536" cy="3303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358ADB-D897-4AEE-9E6C-2B0785D22824}"/>
                </a:ext>
              </a:extLst>
            </p:cNvPr>
            <p:cNvSpPr txBox="1"/>
            <p:nvPr/>
          </p:nvSpPr>
          <p:spPr>
            <a:xfrm>
              <a:off x="5690254" y="280030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成聖</a:t>
              </a:r>
            </a:p>
          </p:txBody>
        </p:sp>
        <p:pic>
          <p:nvPicPr>
            <p:cNvPr id="30" name="Picture 4" descr="耶穌在水上行走| Premium AI 生成圖片">
              <a:extLst>
                <a:ext uri="{FF2B5EF4-FFF2-40B4-BE49-F238E27FC236}">
                  <a16:creationId xmlns:a16="http://schemas.microsoft.com/office/drawing/2014/main" id="{76424E18-42CB-4BD4-8E0A-412E68BE4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790" y="2141525"/>
              <a:ext cx="2273958" cy="22739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81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E79A8C-07BF-4E9B-9A70-2A274E136C39}"/>
              </a:ext>
            </a:extLst>
          </p:cNvPr>
          <p:cNvGrpSpPr/>
          <p:nvPr/>
        </p:nvGrpSpPr>
        <p:grpSpPr>
          <a:xfrm>
            <a:off x="1526648" y="667369"/>
            <a:ext cx="2172452" cy="2172452"/>
            <a:chOff x="3904649" y="479521"/>
            <a:chExt cx="2172452" cy="217245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EAC2EE9-E5AD-445E-A85C-A3BE8703F567}"/>
                </a:ext>
              </a:extLst>
            </p:cNvPr>
            <p:cNvSpPr/>
            <p:nvPr/>
          </p:nvSpPr>
          <p:spPr>
            <a:xfrm>
              <a:off x="3904649" y="479521"/>
              <a:ext cx="2172452" cy="21724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58A3FB-017F-4E9F-B0B8-92C273F2B4AB}"/>
                </a:ext>
              </a:extLst>
            </p:cNvPr>
            <p:cNvSpPr txBox="1"/>
            <p:nvPr/>
          </p:nvSpPr>
          <p:spPr>
            <a:xfrm>
              <a:off x="4607173" y="19342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澆灌</a:t>
              </a:r>
            </a:p>
          </p:txBody>
        </p:sp>
        <p:pic>
          <p:nvPicPr>
            <p:cNvPr id="4" name="Picture 4" descr="&amp;43.E345;">
              <a:extLst>
                <a:ext uri="{FF2B5EF4-FFF2-40B4-BE49-F238E27FC236}">
                  <a16:creationId xmlns:a16="http://schemas.microsoft.com/office/drawing/2014/main" id="{EB8FD8DC-BA1F-4F56-A302-90382AFF93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4639988" y="806539"/>
              <a:ext cx="767404" cy="112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1F9D6A5-4779-44A2-92F6-1ECD53E4DD23}"/>
              </a:ext>
            </a:extLst>
          </p:cNvPr>
          <p:cNvGrpSpPr/>
          <p:nvPr/>
        </p:nvGrpSpPr>
        <p:grpSpPr>
          <a:xfrm>
            <a:off x="5291913" y="647089"/>
            <a:ext cx="2172452" cy="2172452"/>
            <a:chOff x="5955179" y="2562804"/>
            <a:chExt cx="2172452" cy="217245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11606F-CC1A-4276-A35F-64D13426BC03}"/>
                </a:ext>
              </a:extLst>
            </p:cNvPr>
            <p:cNvSpPr/>
            <p:nvPr/>
          </p:nvSpPr>
          <p:spPr>
            <a:xfrm>
              <a:off x="5955179" y="2562804"/>
              <a:ext cx="2172452" cy="217245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pic>
          <p:nvPicPr>
            <p:cNvPr id="8" name="Picture 2" descr="&amp;34.F279;">
              <a:extLst>
                <a:ext uri="{FF2B5EF4-FFF2-40B4-BE49-F238E27FC236}">
                  <a16:creationId xmlns:a16="http://schemas.microsoft.com/office/drawing/2014/main" id="{83F957AB-A7C4-4FD1-9151-501502884C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6539583" y="2856888"/>
              <a:ext cx="1003645" cy="125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6916E5-73D0-40EA-BCE4-2CD554AA1D26}"/>
                </a:ext>
              </a:extLst>
            </p:cNvPr>
            <p:cNvSpPr txBox="1"/>
            <p:nvPr/>
          </p:nvSpPr>
          <p:spPr>
            <a:xfrm>
              <a:off x="6641297" y="411144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交易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395E7D-BF8E-4331-9AE1-C6A1BE7803FF}"/>
              </a:ext>
            </a:extLst>
          </p:cNvPr>
          <p:cNvGrpSpPr/>
          <p:nvPr/>
        </p:nvGrpSpPr>
        <p:grpSpPr>
          <a:xfrm>
            <a:off x="5223330" y="4168509"/>
            <a:ext cx="2172452" cy="2172452"/>
            <a:chOff x="3843689" y="4008444"/>
            <a:chExt cx="2172452" cy="21724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3D7BC04-D185-499B-A8B0-C54F5149D062}"/>
                </a:ext>
              </a:extLst>
            </p:cNvPr>
            <p:cNvSpPr/>
            <p:nvPr/>
          </p:nvSpPr>
          <p:spPr>
            <a:xfrm>
              <a:off x="3843689" y="4008444"/>
              <a:ext cx="2172452" cy="217245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pic>
          <p:nvPicPr>
            <p:cNvPr id="15" name="Picture 2" descr="&amp;45.E800;">
              <a:extLst>
                <a:ext uri="{FF2B5EF4-FFF2-40B4-BE49-F238E27FC236}">
                  <a16:creationId xmlns:a16="http://schemas.microsoft.com/office/drawing/2014/main" id="{DB2E9871-3ABE-4240-9DE2-22551218C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425" y="4348504"/>
              <a:ext cx="1066159" cy="103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B31440-EF46-4817-91C6-10EB193E82FA}"/>
                </a:ext>
              </a:extLst>
            </p:cNvPr>
            <p:cNvSpPr txBox="1"/>
            <p:nvPr/>
          </p:nvSpPr>
          <p:spPr>
            <a:xfrm>
              <a:off x="4490883" y="549291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/>
                <a:t>變易</a:t>
              </a:r>
              <a:endParaRPr lang="zh-TW" altLang="en-US" sz="2400" dirty="0"/>
            </a:p>
          </p:txBody>
        </p:sp>
      </p:grpSp>
      <p:pic>
        <p:nvPicPr>
          <p:cNvPr id="18" name="Picture 4" descr="耶穌在水上行走| Premium AI 生成圖片">
            <a:extLst>
              <a:ext uri="{FF2B5EF4-FFF2-40B4-BE49-F238E27FC236}">
                <a16:creationId xmlns:a16="http://schemas.microsoft.com/office/drawing/2014/main" id="{9434F67C-F05C-40A3-947E-C765AA5C7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64" y="4194636"/>
            <a:ext cx="2273958" cy="22739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B31CA6E-4B6C-4B93-91E7-3F608E7A968B}"/>
              </a:ext>
            </a:extLst>
          </p:cNvPr>
          <p:cNvGrpSpPr/>
          <p:nvPr/>
        </p:nvGrpSpPr>
        <p:grpSpPr>
          <a:xfrm>
            <a:off x="3429634" y="2503526"/>
            <a:ext cx="2111606" cy="1991462"/>
            <a:chOff x="859481" y="830742"/>
            <a:chExt cx="2111606" cy="199146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171074-D382-4603-AA04-D5BEED2B19CE}"/>
                </a:ext>
              </a:extLst>
            </p:cNvPr>
            <p:cNvSpPr/>
            <p:nvPr/>
          </p:nvSpPr>
          <p:spPr>
            <a:xfrm>
              <a:off x="859481" y="830742"/>
              <a:ext cx="2111606" cy="1991462"/>
            </a:xfrm>
            <a:prstGeom prst="ellipse">
              <a:avLst/>
            </a:prstGeom>
            <a:solidFill>
              <a:srgbClr val="FFA54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96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易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F1BACB-7E35-4458-9F7B-583ABBEC3BAE}"/>
                </a:ext>
              </a:extLst>
            </p:cNvPr>
            <p:cNvSpPr txBox="1"/>
            <p:nvPr/>
          </p:nvSpPr>
          <p:spPr>
            <a:xfrm>
              <a:off x="1669062" y="2291019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/>
                <a:t>賜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0E4CB0-0E91-4640-B610-B3515FB0524C}"/>
              </a:ext>
            </a:extLst>
          </p:cNvPr>
          <p:cNvCxnSpPr>
            <a:cxnSpLocks/>
            <a:stCxn id="9" idx="1"/>
            <a:endCxn id="2" idx="5"/>
          </p:cNvCxnSpPr>
          <p:nvPr/>
        </p:nvCxnSpPr>
        <p:spPr>
          <a:xfrm flipH="1" flipV="1">
            <a:off x="3380952" y="2521673"/>
            <a:ext cx="357920" cy="2734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96501B-6150-4075-B8B3-7157B1E08126}"/>
              </a:ext>
            </a:extLst>
          </p:cNvPr>
          <p:cNvCxnSpPr>
            <a:cxnSpLocks/>
            <a:stCxn id="9" idx="7"/>
            <a:endCxn id="11" idx="3"/>
          </p:cNvCxnSpPr>
          <p:nvPr/>
        </p:nvCxnSpPr>
        <p:spPr>
          <a:xfrm flipV="1">
            <a:off x="5232002" y="2501393"/>
            <a:ext cx="378059" cy="293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2213660-83F5-48AE-A38D-54C317B68412}"/>
              </a:ext>
            </a:extLst>
          </p:cNvPr>
          <p:cNvCxnSpPr>
            <a:cxnSpLocks/>
            <a:stCxn id="9" idx="5"/>
            <a:endCxn id="17" idx="1"/>
          </p:cNvCxnSpPr>
          <p:nvPr/>
        </p:nvCxnSpPr>
        <p:spPr>
          <a:xfrm>
            <a:off x="5232002" y="4203345"/>
            <a:ext cx="309476" cy="283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AAA4CD-1C7E-4C00-B853-3F0311EA64F2}"/>
              </a:ext>
            </a:extLst>
          </p:cNvPr>
          <p:cNvCxnSpPr>
            <a:cxnSpLocks/>
            <a:stCxn id="9" idx="3"/>
            <a:endCxn id="18" idx="7"/>
          </p:cNvCxnSpPr>
          <p:nvPr/>
        </p:nvCxnSpPr>
        <p:spPr>
          <a:xfrm flipH="1">
            <a:off x="3409309" y="4203345"/>
            <a:ext cx="329563" cy="324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308784-E44A-4117-BD4F-1B666AE724EC}"/>
              </a:ext>
            </a:extLst>
          </p:cNvPr>
          <p:cNvSpPr txBox="1"/>
          <p:nvPr/>
        </p:nvSpPr>
        <p:spPr>
          <a:xfrm>
            <a:off x="2057871" y="573491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成聖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8A8AACF-B3CF-4DD4-9897-80ACA9FD44E9}"/>
              </a:ext>
            </a:extLst>
          </p:cNvPr>
          <p:cNvSpPr/>
          <p:nvPr/>
        </p:nvSpPr>
        <p:spPr>
          <a:xfrm>
            <a:off x="275290" y="186071"/>
            <a:ext cx="1193074" cy="3625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結語</a:t>
            </a:r>
          </a:p>
        </p:txBody>
      </p:sp>
    </p:spTree>
    <p:extLst>
      <p:ext uri="{BB962C8B-B14F-4D97-AF65-F5344CB8AC3E}">
        <p14:creationId xmlns:p14="http://schemas.microsoft.com/office/powerpoint/2010/main" val="42658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-21275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D07367-1C4C-4874-B179-AFD560FAD4EB}"/>
              </a:ext>
            </a:extLst>
          </p:cNvPr>
          <p:cNvSpPr txBox="1"/>
          <p:nvPr/>
        </p:nvSpPr>
        <p:spPr>
          <a:xfrm>
            <a:off x="2180060" y="368400"/>
            <a:ext cx="458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易的假說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1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：蜥蜴說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A52B63-7F77-4D8D-AD6D-001CC144F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358" y="1583672"/>
            <a:ext cx="5877495" cy="51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TW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《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說文</a:t>
            </a:r>
            <a:r>
              <a:rPr lang="en-US" altLang="zh-TW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》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：「易，蜥易，守宮也。象形。」</a:t>
            </a:r>
            <a:endParaRPr lang="zh-TW" altLang="en-US" sz="2400" b="0" i="0" dirty="0">
              <a:solidFill>
                <a:srgbClr val="666666"/>
              </a:solidFill>
              <a:effectLst/>
              <a:latin typeface="思源黑體 Medium" panose="020B0600000000000000" pitchFamily="34" charset="-120"/>
              <a:ea typeface="思源黑體 Medium" panose="020B0600000000000000" pitchFamily="34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DB469A-C5CD-499F-8E28-861205611D35}"/>
              </a:ext>
            </a:extLst>
          </p:cNvPr>
          <p:cNvGrpSpPr/>
          <p:nvPr/>
        </p:nvGrpSpPr>
        <p:grpSpPr>
          <a:xfrm>
            <a:off x="6020235" y="5578952"/>
            <a:ext cx="1444816" cy="842497"/>
            <a:chOff x="6020235" y="5578952"/>
            <a:chExt cx="1444816" cy="842497"/>
          </a:xfrm>
        </p:grpSpPr>
        <p:cxnSp>
          <p:nvCxnSpPr>
            <p:cNvPr id="32" name="肘形接點 201">
              <a:extLst>
                <a:ext uri="{FF2B5EF4-FFF2-40B4-BE49-F238E27FC236}">
                  <a16:creationId xmlns:a16="http://schemas.microsoft.com/office/drawing/2014/main" id="{3820E115-2A1C-4AF8-BC21-FAC3A2D3E406}"/>
                </a:ext>
              </a:extLst>
            </p:cNvPr>
            <p:cNvCxnSpPr>
              <a:cxnSpLocks/>
              <a:stCxn id="46" idx="2"/>
              <a:endCxn id="35" idx="1"/>
            </p:cNvCxnSpPr>
            <p:nvPr/>
          </p:nvCxnSpPr>
          <p:spPr>
            <a:xfrm rot="16200000" flipH="1">
              <a:off x="6154875" y="5444312"/>
              <a:ext cx="470645" cy="739926"/>
            </a:xfrm>
            <a:prstGeom prst="bent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圓角矩形 144">
              <a:extLst>
                <a:ext uri="{FF2B5EF4-FFF2-40B4-BE49-F238E27FC236}">
                  <a16:creationId xmlns:a16="http://schemas.microsoft.com/office/drawing/2014/main" id="{86790E46-64A2-449A-9262-9D94A94EE7DD}"/>
                </a:ext>
              </a:extLst>
            </p:cNvPr>
            <p:cNvSpPr/>
            <p:nvPr/>
          </p:nvSpPr>
          <p:spPr>
            <a:xfrm>
              <a:off x="6760160" y="5677746"/>
              <a:ext cx="704891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蜴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E4A3C0A-B97E-4AD3-8851-DACF0BAB2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35" y="2375145"/>
            <a:ext cx="2174637" cy="21746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2DD62F-B211-4CDA-AAC4-BFE03F9178CE}"/>
              </a:ext>
            </a:extLst>
          </p:cNvPr>
          <p:cNvGrpSpPr/>
          <p:nvPr/>
        </p:nvGrpSpPr>
        <p:grpSpPr>
          <a:xfrm>
            <a:off x="1412229" y="4834575"/>
            <a:ext cx="6052100" cy="999548"/>
            <a:chOff x="1412229" y="4834575"/>
            <a:chExt cx="6052100" cy="999548"/>
          </a:xfrm>
        </p:grpSpPr>
        <p:sp>
          <p:nvSpPr>
            <p:cNvPr id="25" name="文字方塊 41">
              <a:extLst>
                <a:ext uri="{FF2B5EF4-FFF2-40B4-BE49-F238E27FC236}">
                  <a16:creationId xmlns:a16="http://schemas.microsoft.com/office/drawing/2014/main" id="{B8030103-3691-4A05-BD20-A09E382C639D}"/>
                </a:ext>
              </a:extLst>
            </p:cNvPr>
            <p:cNvSpPr txBox="1"/>
            <p:nvPr/>
          </p:nvSpPr>
          <p:spPr>
            <a:xfrm>
              <a:off x="5656155" y="5607450"/>
              <a:ext cx="377789" cy="2266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秦代</a:t>
              </a:r>
            </a:p>
          </p:txBody>
        </p:sp>
        <p:sp>
          <p:nvSpPr>
            <p:cNvPr id="18" name="圓角矩形 142">
              <a:extLst>
                <a:ext uri="{FF2B5EF4-FFF2-40B4-BE49-F238E27FC236}">
                  <a16:creationId xmlns:a16="http://schemas.microsoft.com/office/drawing/2014/main" id="{705BD032-FCF8-4639-8798-E2F430E362F5}"/>
                </a:ext>
              </a:extLst>
            </p:cNvPr>
            <p:cNvSpPr/>
            <p:nvPr/>
          </p:nvSpPr>
          <p:spPr>
            <a:xfrm>
              <a:off x="1412229" y="4837284"/>
              <a:ext cx="3790501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" name="文字方塊 39">
              <a:extLst>
                <a:ext uri="{FF2B5EF4-FFF2-40B4-BE49-F238E27FC236}">
                  <a16:creationId xmlns:a16="http://schemas.microsoft.com/office/drawing/2014/main" id="{C651DB3C-3F98-4FCF-ACB1-83CDE6B1088C}"/>
                </a:ext>
              </a:extLst>
            </p:cNvPr>
            <p:cNvSpPr txBox="1"/>
            <p:nvPr/>
          </p:nvSpPr>
          <p:spPr>
            <a:xfrm>
              <a:off x="2741904" y="5623440"/>
              <a:ext cx="724780" cy="1739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商代與周代</a:t>
              </a:r>
            </a:p>
          </p:txBody>
        </p:sp>
        <p:pic>
          <p:nvPicPr>
            <p:cNvPr id="33" name="Picture 32" descr="&amp;33.E87A;">
              <a:extLst>
                <a:ext uri="{FF2B5EF4-FFF2-40B4-BE49-F238E27FC236}">
                  <a16:creationId xmlns:a16="http://schemas.microsoft.com/office/drawing/2014/main" id="{6207F4DF-55FF-4F1D-8BBB-654194AB1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3" r="12387"/>
            <a:stretch/>
          </p:blipFill>
          <p:spPr bwMode="auto">
            <a:xfrm>
              <a:off x="3685110" y="4976187"/>
              <a:ext cx="391117" cy="50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&amp;33.E87C;">
              <a:extLst>
                <a:ext uri="{FF2B5EF4-FFF2-40B4-BE49-F238E27FC236}">
                  <a16:creationId xmlns:a16="http://schemas.microsoft.com/office/drawing/2014/main" id="{B1541E0A-751C-4E5B-8C80-E7C618F23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294" y="4958506"/>
              <a:ext cx="572365" cy="555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&amp;43.E345;">
              <a:extLst>
                <a:ext uri="{FF2B5EF4-FFF2-40B4-BE49-F238E27FC236}">
                  <a16:creationId xmlns:a16="http://schemas.microsoft.com/office/drawing/2014/main" id="{E6268326-086F-43F1-B7DE-02F720832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522234" y="4934167"/>
              <a:ext cx="403694" cy="593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直線單箭頭接點 140">
              <a:extLst>
                <a:ext uri="{FF2B5EF4-FFF2-40B4-BE49-F238E27FC236}">
                  <a16:creationId xmlns:a16="http://schemas.microsoft.com/office/drawing/2014/main" id="{CA380EFF-5F49-4119-A07A-222EDF0D7628}"/>
                </a:ext>
              </a:extLst>
            </p:cNvPr>
            <p:cNvCxnSpPr>
              <a:stCxn id="46" idx="3"/>
              <a:endCxn id="47" idx="1"/>
            </p:cNvCxnSpPr>
            <p:nvPr/>
          </p:nvCxnSpPr>
          <p:spPr>
            <a:xfrm flipV="1">
              <a:off x="6401327" y="5206427"/>
              <a:ext cx="358111" cy="675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圓角矩形 143">
              <a:extLst>
                <a:ext uri="{FF2B5EF4-FFF2-40B4-BE49-F238E27FC236}">
                  <a16:creationId xmlns:a16="http://schemas.microsoft.com/office/drawing/2014/main" id="{DC2FC1CE-6056-4C01-85B5-65AF9328CED1}"/>
                </a:ext>
              </a:extLst>
            </p:cNvPr>
            <p:cNvSpPr/>
            <p:nvPr/>
          </p:nvSpPr>
          <p:spPr>
            <a:xfrm>
              <a:off x="5639141" y="4835250"/>
              <a:ext cx="762186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7" name="圓角矩形 144">
              <a:extLst>
                <a:ext uri="{FF2B5EF4-FFF2-40B4-BE49-F238E27FC236}">
                  <a16:creationId xmlns:a16="http://schemas.microsoft.com/office/drawing/2014/main" id="{90CADB80-30F6-4420-B62B-152626F60F38}"/>
                </a:ext>
              </a:extLst>
            </p:cNvPr>
            <p:cNvSpPr/>
            <p:nvPr/>
          </p:nvSpPr>
          <p:spPr>
            <a:xfrm>
              <a:off x="6759438" y="4834575"/>
              <a:ext cx="704891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易</a:t>
              </a:r>
            </a:p>
          </p:txBody>
        </p:sp>
        <p:pic>
          <p:nvPicPr>
            <p:cNvPr id="48" name="Picture 32" descr="&amp;27.6613;">
              <a:extLst>
                <a:ext uri="{FF2B5EF4-FFF2-40B4-BE49-F238E27FC236}">
                  <a16:creationId xmlns:a16="http://schemas.microsoft.com/office/drawing/2014/main" id="{335E9099-AD74-49D3-881F-974AE85D65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2" r="24798"/>
            <a:stretch/>
          </p:blipFill>
          <p:spPr bwMode="auto">
            <a:xfrm>
              <a:off x="5779350" y="4907366"/>
              <a:ext cx="462132" cy="61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直線單箭頭接點 139">
              <a:extLst>
                <a:ext uri="{FF2B5EF4-FFF2-40B4-BE49-F238E27FC236}">
                  <a16:creationId xmlns:a16="http://schemas.microsoft.com/office/drawing/2014/main" id="{08A25E20-BCD8-48E9-9613-916339868863}"/>
                </a:ext>
              </a:extLst>
            </p:cNvPr>
            <p:cNvCxnSpPr>
              <a:cxnSpLocks/>
              <a:stCxn id="18" idx="3"/>
              <a:endCxn id="46" idx="1"/>
            </p:cNvCxnSpPr>
            <p:nvPr/>
          </p:nvCxnSpPr>
          <p:spPr>
            <a:xfrm flipV="1">
              <a:off x="5202730" y="5207102"/>
              <a:ext cx="436411" cy="2034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&amp;34.F279;">
              <a:extLst>
                <a:ext uri="{FF2B5EF4-FFF2-40B4-BE49-F238E27FC236}">
                  <a16:creationId xmlns:a16="http://schemas.microsoft.com/office/drawing/2014/main" id="{7DD3F6F6-EA4D-46DE-B32A-25C15BEBE5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2565903" y="4949827"/>
              <a:ext cx="482143" cy="60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&amp;45.E803;">
              <a:extLst>
                <a:ext uri="{FF2B5EF4-FFF2-40B4-BE49-F238E27FC236}">
                  <a16:creationId xmlns:a16="http://schemas.microsoft.com/office/drawing/2014/main" id="{2C2FB363-5165-4BC7-BD80-3DBC82E29B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1" r="15700"/>
            <a:stretch/>
          </p:blipFill>
          <p:spPr bwMode="auto">
            <a:xfrm>
              <a:off x="1991888" y="4882044"/>
              <a:ext cx="482143" cy="68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&amp;33.E83E;">
              <a:extLst>
                <a:ext uri="{FF2B5EF4-FFF2-40B4-BE49-F238E27FC236}">
                  <a16:creationId xmlns:a16="http://schemas.microsoft.com/office/drawing/2014/main" id="{99E3DAC6-B0D7-477D-AF9B-0E64F53A0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266" y="4963240"/>
              <a:ext cx="547756" cy="53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&amp;84.E126;">
              <a:extLst>
                <a:ext uri="{FF2B5EF4-FFF2-40B4-BE49-F238E27FC236}">
                  <a16:creationId xmlns:a16="http://schemas.microsoft.com/office/drawing/2014/main" id="{60B6170B-8CDD-48EB-97F7-B9ABC4AD90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4" r="20064"/>
            <a:stretch/>
          </p:blipFill>
          <p:spPr bwMode="auto">
            <a:xfrm>
              <a:off x="4706122" y="4914060"/>
              <a:ext cx="402927" cy="64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FD0E56D-90FE-47AC-B014-28DC0307EE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74" y="2375145"/>
            <a:ext cx="3960732" cy="2232413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  <a:extLst>
              <a:ext uri="{FF2B5EF4-FFF2-40B4-BE49-F238E27FC236}">
                <a16:creationId xmlns:a16="http://schemas.microsoft.com/office/drawing/2014/main" id="{22B0974C-A829-4575-9BA1-E59F135F5E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50579" y="5834123"/>
            <a:ext cx="708322" cy="70832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-21275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D07367-1C4C-4874-B179-AFD560FAD4EB}"/>
              </a:ext>
            </a:extLst>
          </p:cNvPr>
          <p:cNvSpPr txBox="1"/>
          <p:nvPr/>
        </p:nvSpPr>
        <p:spPr>
          <a:xfrm>
            <a:off x="1864857" y="404167"/>
            <a:ext cx="458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易的假說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2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：日月說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34ABBF3-93FB-4DFD-9F00-A770AF2E5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14" y="1741766"/>
            <a:ext cx="7746785" cy="42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TW" sz="2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《</a:t>
            </a:r>
            <a:r>
              <a:rPr lang="zh-TW" altLang="en-US" sz="2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易傳</a:t>
            </a:r>
            <a:r>
              <a:rPr lang="en-US" altLang="zh-TW" sz="2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·</a:t>
            </a:r>
            <a:r>
              <a:rPr lang="zh-TW" altLang="en-US" sz="2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說卦傳</a:t>
            </a:r>
            <a:r>
              <a:rPr lang="en-US" altLang="zh-TW" sz="2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》 </a:t>
            </a:r>
            <a:r>
              <a:rPr lang="zh-TW" altLang="en-US" sz="2000" b="0" i="0" dirty="0"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：「日月運行，一寒一暑，乾道成男，坤道成女。」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862D6A3-A2AF-43A2-871A-E433505D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76" y="3381750"/>
            <a:ext cx="2833304" cy="28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&amp;33.E7DC;">
            <a:extLst>
              <a:ext uri="{FF2B5EF4-FFF2-40B4-BE49-F238E27FC236}">
                <a16:creationId xmlns:a16="http://schemas.microsoft.com/office/drawing/2014/main" id="{6D3DFE58-75D8-44A7-BF28-15E6F8E56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r="22611"/>
          <a:stretch/>
        </p:blipFill>
        <p:spPr bwMode="auto">
          <a:xfrm>
            <a:off x="5278205" y="4061898"/>
            <a:ext cx="880343" cy="14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9FEC3D2-2917-452A-A781-BA908F0C1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9" y="2409528"/>
            <a:ext cx="4647188" cy="50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段玉裁注：「易，象日月之形。」</a:t>
            </a:r>
            <a:endParaRPr lang="zh-TW" altLang="en-US" b="0" i="0" dirty="0">
              <a:effectLst/>
              <a:latin typeface="思源黑體 Medium" panose="020B0600000000000000" pitchFamily="34" charset="-120"/>
              <a:ea typeface="思源黑體 Medium" panose="020B06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6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B813278-48AB-4BF1-987D-CF6F27115C6B}"/>
              </a:ext>
            </a:extLst>
          </p:cNvPr>
          <p:cNvGrpSpPr/>
          <p:nvPr/>
        </p:nvGrpSpPr>
        <p:grpSpPr>
          <a:xfrm>
            <a:off x="434137" y="2959553"/>
            <a:ext cx="1611873" cy="1611873"/>
            <a:chOff x="434137" y="2959553"/>
            <a:chExt cx="1611873" cy="161187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B14F4B7-1135-4BB2-8E0B-584731EDA256}"/>
                </a:ext>
              </a:extLst>
            </p:cNvPr>
            <p:cNvSpPr/>
            <p:nvPr/>
          </p:nvSpPr>
          <p:spPr>
            <a:xfrm>
              <a:off x="434137" y="2959553"/>
              <a:ext cx="1611873" cy="16118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6D1073B-B207-4D95-8B67-9C2C43B7BF04}"/>
                </a:ext>
              </a:extLst>
            </p:cNvPr>
            <p:cNvSpPr txBox="1"/>
            <p:nvPr/>
          </p:nvSpPr>
          <p:spPr>
            <a:xfrm>
              <a:off x="1430386" y="3456773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/>
                <a:t>？</a:t>
              </a:r>
            </a:p>
          </p:txBody>
        </p:sp>
        <p:pic>
          <p:nvPicPr>
            <p:cNvPr id="18" name="Picture 2" descr="&amp;33.E7DC;">
              <a:hlinkClick r:id="" action="ppaction://noaction"/>
              <a:extLst>
                <a:ext uri="{FF2B5EF4-FFF2-40B4-BE49-F238E27FC236}">
                  <a16:creationId xmlns:a16="http://schemas.microsoft.com/office/drawing/2014/main" id="{7E9B19E2-55F9-4B34-9B41-A872582E4D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0" r="22611"/>
            <a:stretch/>
          </p:blipFill>
          <p:spPr bwMode="auto">
            <a:xfrm>
              <a:off x="942272" y="3289272"/>
              <a:ext cx="569220" cy="95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8D21A-6C6C-436E-9DEC-12B9C07ECE8E}"/>
              </a:ext>
            </a:extLst>
          </p:cNvPr>
          <p:cNvGrpSpPr/>
          <p:nvPr/>
        </p:nvGrpSpPr>
        <p:grpSpPr>
          <a:xfrm>
            <a:off x="1809957" y="698524"/>
            <a:ext cx="4504749" cy="2497082"/>
            <a:chOff x="1809957" y="698524"/>
            <a:chExt cx="4504749" cy="2497082"/>
          </a:xfrm>
        </p:grpSpPr>
        <p:pic>
          <p:nvPicPr>
            <p:cNvPr id="3" name="Picture 2">
              <a:hlinkClick r:id="" action="ppaction://noaction"/>
              <a:extLst>
                <a:ext uri="{FF2B5EF4-FFF2-40B4-BE49-F238E27FC236}">
                  <a16:creationId xmlns:a16="http://schemas.microsoft.com/office/drawing/2014/main" id="{B58C5D64-A980-44E8-98D1-607FBDF69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086" y="698524"/>
              <a:ext cx="3179620" cy="21197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Picture 34" descr="&amp;34.E414;">
              <a:extLst>
                <a:ext uri="{FF2B5EF4-FFF2-40B4-BE49-F238E27FC236}">
                  <a16:creationId xmlns:a16="http://schemas.microsoft.com/office/drawing/2014/main" id="{6203F20A-F8CB-439E-BBCA-C2B3E3B80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314" y="1139550"/>
              <a:ext cx="636213" cy="969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&amp;43.F4A9;">
              <a:extLst>
                <a:ext uri="{FF2B5EF4-FFF2-40B4-BE49-F238E27FC236}">
                  <a16:creationId xmlns:a16="http://schemas.microsoft.com/office/drawing/2014/main" id="{56B47882-797F-4EB3-8430-11322E165A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9" r="16110"/>
            <a:stretch/>
          </p:blipFill>
          <p:spPr bwMode="auto">
            <a:xfrm>
              <a:off x="1917391" y="2157903"/>
              <a:ext cx="529785" cy="560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E335915-6029-4347-AEBB-E01ECF39606B}"/>
                </a:ext>
              </a:extLst>
            </p:cNvPr>
            <p:cNvCxnSpPr>
              <a:stCxn id="21" idx="7"/>
              <a:endCxn id="3" idx="1"/>
            </p:cNvCxnSpPr>
            <p:nvPr/>
          </p:nvCxnSpPr>
          <p:spPr>
            <a:xfrm flipV="1">
              <a:off x="1809957" y="1758397"/>
              <a:ext cx="1325129" cy="14372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8AC0BC-15B8-4526-B86B-875D15A5A303}"/>
              </a:ext>
            </a:extLst>
          </p:cNvPr>
          <p:cNvGrpSpPr/>
          <p:nvPr/>
        </p:nvGrpSpPr>
        <p:grpSpPr>
          <a:xfrm>
            <a:off x="2046010" y="2674400"/>
            <a:ext cx="5377933" cy="2119746"/>
            <a:chOff x="2046010" y="2674400"/>
            <a:chExt cx="5377933" cy="2119746"/>
          </a:xfrm>
        </p:grpSpPr>
        <p:pic>
          <p:nvPicPr>
            <p:cNvPr id="2" name="Picture 1">
              <a:hlinkClick r:id="" action="ppaction://noaction"/>
              <a:extLst>
                <a:ext uri="{FF2B5EF4-FFF2-40B4-BE49-F238E27FC236}">
                  <a16:creationId xmlns:a16="http://schemas.microsoft.com/office/drawing/2014/main" id="{096AF320-7B99-4DCB-A866-08A0D2669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" r="1013"/>
            <a:stretch/>
          </p:blipFill>
          <p:spPr bwMode="auto">
            <a:xfrm flipH="1">
              <a:off x="4308759" y="2674400"/>
              <a:ext cx="3115184" cy="21197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&amp;33.EF86;">
              <a:extLst>
                <a:ext uri="{FF2B5EF4-FFF2-40B4-BE49-F238E27FC236}">
                  <a16:creationId xmlns:a16="http://schemas.microsoft.com/office/drawing/2014/main" id="{DF718E45-0892-4BA1-8C45-2F9FE316CC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3" r="17616"/>
            <a:stretch/>
          </p:blipFill>
          <p:spPr bwMode="auto">
            <a:xfrm>
              <a:off x="2472521" y="2989638"/>
              <a:ext cx="526896" cy="737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&amp;33.EF94;">
              <a:extLst>
                <a:ext uri="{FF2B5EF4-FFF2-40B4-BE49-F238E27FC236}">
                  <a16:creationId xmlns:a16="http://schemas.microsoft.com/office/drawing/2014/main" id="{56839321-5B7C-4977-88B4-1E27FCEF8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220" y="3015616"/>
              <a:ext cx="740163" cy="718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1ED5145-D13C-49E7-9713-6944BF0847C6}"/>
                </a:ext>
              </a:extLst>
            </p:cNvPr>
            <p:cNvCxnSpPr>
              <a:cxnSpLocks/>
              <a:stCxn id="21" idx="6"/>
              <a:endCxn id="2" idx="3"/>
            </p:cNvCxnSpPr>
            <p:nvPr/>
          </p:nvCxnSpPr>
          <p:spPr>
            <a:xfrm flipV="1">
              <a:off x="2046010" y="3734273"/>
              <a:ext cx="2262749" cy="31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95089D-9DAB-4907-843E-8AB8885D1F38}"/>
              </a:ext>
            </a:extLst>
          </p:cNvPr>
          <p:cNvGrpSpPr/>
          <p:nvPr/>
        </p:nvGrpSpPr>
        <p:grpSpPr>
          <a:xfrm>
            <a:off x="1809957" y="4213887"/>
            <a:ext cx="4398226" cy="2303084"/>
            <a:chOff x="1809957" y="4213887"/>
            <a:chExt cx="4398226" cy="2303084"/>
          </a:xfrm>
        </p:grpSpPr>
        <p:pic>
          <p:nvPicPr>
            <p:cNvPr id="7" name="Picture 6">
              <a:hlinkClick r:id="" action="ppaction://noaction"/>
              <a:extLst>
                <a:ext uri="{FF2B5EF4-FFF2-40B4-BE49-F238E27FC236}">
                  <a16:creationId xmlns:a16="http://schemas.microsoft.com/office/drawing/2014/main" id="{72E2A75C-9155-43FB-8996-1127EC716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" r="1013"/>
            <a:stretch/>
          </p:blipFill>
          <p:spPr bwMode="auto">
            <a:xfrm flipH="1">
              <a:off x="3135086" y="4425863"/>
              <a:ext cx="3073097" cy="20911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&amp;32.E942;">
              <a:extLst>
                <a:ext uri="{FF2B5EF4-FFF2-40B4-BE49-F238E27FC236}">
                  <a16:creationId xmlns:a16="http://schemas.microsoft.com/office/drawing/2014/main" id="{DF8FFAF7-BD20-4F0A-AD93-C9992A984457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9" r="7375"/>
            <a:stretch/>
          </p:blipFill>
          <p:spPr bwMode="auto">
            <a:xfrm>
              <a:off x="2296944" y="4213887"/>
              <a:ext cx="681326" cy="72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37CC5FF-3A06-438E-A3A9-93CE3B281BAF}"/>
                </a:ext>
              </a:extLst>
            </p:cNvPr>
            <p:cNvCxnSpPr>
              <a:cxnSpLocks/>
              <a:stCxn id="21" idx="5"/>
              <a:endCxn id="7" idx="3"/>
            </p:cNvCxnSpPr>
            <p:nvPr/>
          </p:nvCxnSpPr>
          <p:spPr>
            <a:xfrm>
              <a:off x="1809957" y="4335373"/>
              <a:ext cx="1325129" cy="11360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96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9526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5A5A9B-CE77-434D-9884-603EC6465B94}"/>
              </a:ext>
            </a:extLst>
          </p:cNvPr>
          <p:cNvSpPr txBox="1"/>
          <p:nvPr/>
        </p:nvSpPr>
        <p:spPr>
          <a:xfrm>
            <a:off x="2317984" y="398164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ㄅ字嗨注音宋體 Bold" panose="02020700000000000000" pitchFamily="18" charset="-120"/>
                <a:ea typeface="ㄅ字嗨注音宋體 Bold" panose="02020700000000000000" pitchFamily="18" charset="-120"/>
              </a:rPr>
              <a:t>易與昜之別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82574C-A072-448E-B8A0-FE4B6B8E9507}"/>
              </a:ext>
            </a:extLst>
          </p:cNvPr>
          <p:cNvGrpSpPr/>
          <p:nvPr/>
        </p:nvGrpSpPr>
        <p:grpSpPr>
          <a:xfrm>
            <a:off x="733082" y="3794849"/>
            <a:ext cx="7600023" cy="1456024"/>
            <a:chOff x="733082" y="3794849"/>
            <a:chExt cx="7600023" cy="1456024"/>
          </a:xfrm>
        </p:grpSpPr>
        <p:pic>
          <p:nvPicPr>
            <p:cNvPr id="69" name="Picture 18" descr="&amp;43.E259;">
              <a:extLst>
                <a:ext uri="{FF2B5EF4-FFF2-40B4-BE49-F238E27FC236}">
                  <a16:creationId xmlns:a16="http://schemas.microsoft.com/office/drawing/2014/main" id="{B12BBFC6-D83F-48D1-A6BA-B9BAC0F0DB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8" r="27461"/>
            <a:stretch/>
          </p:blipFill>
          <p:spPr bwMode="auto">
            <a:xfrm>
              <a:off x="1131147" y="3970845"/>
              <a:ext cx="405747" cy="83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0" descr="&amp;27.661C;">
              <a:extLst>
                <a:ext uri="{FF2B5EF4-FFF2-40B4-BE49-F238E27FC236}">
                  <a16:creationId xmlns:a16="http://schemas.microsoft.com/office/drawing/2014/main" id="{FFB89EB2-DF03-4929-ACC7-27A066154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689" y="4007858"/>
              <a:ext cx="867553" cy="79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4" descr="&amp;33.E7D9;">
              <a:extLst>
                <a:ext uri="{FF2B5EF4-FFF2-40B4-BE49-F238E27FC236}">
                  <a16:creationId xmlns:a16="http://schemas.microsoft.com/office/drawing/2014/main" id="{4639C166-3867-41B7-9B04-0275A0EB9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7" r="18406"/>
            <a:stretch/>
          </p:blipFill>
          <p:spPr bwMode="auto">
            <a:xfrm>
              <a:off x="1999534" y="3952857"/>
              <a:ext cx="527843" cy="80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&amp;33.E7F0;">
              <a:extLst>
                <a:ext uri="{FF2B5EF4-FFF2-40B4-BE49-F238E27FC236}">
                  <a16:creationId xmlns:a16="http://schemas.microsoft.com/office/drawing/2014/main" id="{C4B53E01-4623-4E81-A6FB-50026545E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6" r="18349"/>
            <a:stretch/>
          </p:blipFill>
          <p:spPr bwMode="auto">
            <a:xfrm>
              <a:off x="2950983" y="3911659"/>
              <a:ext cx="514881" cy="813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文字方塊 41">
              <a:extLst>
                <a:ext uri="{FF2B5EF4-FFF2-40B4-BE49-F238E27FC236}">
                  <a16:creationId xmlns:a16="http://schemas.microsoft.com/office/drawing/2014/main" id="{7A49B8F8-B0BC-41D2-9435-15503D792638}"/>
                </a:ext>
              </a:extLst>
            </p:cNvPr>
            <p:cNvSpPr txBox="1"/>
            <p:nvPr/>
          </p:nvSpPr>
          <p:spPr>
            <a:xfrm>
              <a:off x="6029572" y="4952478"/>
              <a:ext cx="497325" cy="2983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dirty="0"/>
                <a:t>秦代</a:t>
              </a:r>
            </a:p>
          </p:txBody>
        </p:sp>
        <p:sp>
          <p:nvSpPr>
            <p:cNvPr id="43" name="文字方塊 39">
              <a:extLst>
                <a:ext uri="{FF2B5EF4-FFF2-40B4-BE49-F238E27FC236}">
                  <a16:creationId xmlns:a16="http://schemas.microsoft.com/office/drawing/2014/main" id="{66BAA516-45BF-4394-BD60-3EE88161941D}"/>
                </a:ext>
              </a:extLst>
            </p:cNvPr>
            <p:cNvSpPr txBox="1"/>
            <p:nvPr/>
          </p:nvSpPr>
          <p:spPr>
            <a:xfrm>
              <a:off x="2165366" y="4930599"/>
              <a:ext cx="1243311" cy="2983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dirty="0"/>
                <a:t>商代與周代</a:t>
              </a:r>
            </a:p>
          </p:txBody>
        </p:sp>
        <p:sp>
          <p:nvSpPr>
            <p:cNvPr id="63" name="圓角矩形 142">
              <a:extLst>
                <a:ext uri="{FF2B5EF4-FFF2-40B4-BE49-F238E27FC236}">
                  <a16:creationId xmlns:a16="http://schemas.microsoft.com/office/drawing/2014/main" id="{B0233D8C-5D48-4EC4-8519-12DA69F08912}"/>
                </a:ext>
              </a:extLst>
            </p:cNvPr>
            <p:cNvSpPr/>
            <p:nvPr/>
          </p:nvSpPr>
          <p:spPr>
            <a:xfrm>
              <a:off x="733082" y="3798747"/>
              <a:ext cx="4345275" cy="107029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cxnSp>
          <p:nvCxnSpPr>
            <p:cNvPr id="71" name="直線單箭頭接點 140">
              <a:extLst>
                <a:ext uri="{FF2B5EF4-FFF2-40B4-BE49-F238E27FC236}">
                  <a16:creationId xmlns:a16="http://schemas.microsoft.com/office/drawing/2014/main" id="{5BE297D0-B6B7-4A53-9DAB-9029BE3CDE20}"/>
                </a:ext>
              </a:extLst>
            </p:cNvPr>
            <p:cNvCxnSpPr>
              <a:stCxn id="72" idx="3"/>
              <a:endCxn id="73" idx="1"/>
            </p:cNvCxnSpPr>
            <p:nvPr/>
          </p:nvCxnSpPr>
          <p:spPr>
            <a:xfrm flipV="1">
              <a:off x="6803301" y="4329994"/>
              <a:ext cx="515370" cy="971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圓角矩形 143">
              <a:extLst>
                <a:ext uri="{FF2B5EF4-FFF2-40B4-BE49-F238E27FC236}">
                  <a16:creationId xmlns:a16="http://schemas.microsoft.com/office/drawing/2014/main" id="{C8C93932-59A8-4B77-B48A-D32C369BB87A}"/>
                </a:ext>
              </a:extLst>
            </p:cNvPr>
            <p:cNvSpPr/>
            <p:nvPr/>
          </p:nvSpPr>
          <p:spPr>
            <a:xfrm>
              <a:off x="5706412" y="3795820"/>
              <a:ext cx="1096889" cy="107029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3" name="圓角矩形 144">
              <a:extLst>
                <a:ext uri="{FF2B5EF4-FFF2-40B4-BE49-F238E27FC236}">
                  <a16:creationId xmlns:a16="http://schemas.microsoft.com/office/drawing/2014/main" id="{FD2EF63A-08CD-4EEA-A1ED-84D74C0E5F8D}"/>
                </a:ext>
              </a:extLst>
            </p:cNvPr>
            <p:cNvSpPr/>
            <p:nvPr/>
          </p:nvSpPr>
          <p:spPr>
            <a:xfrm>
              <a:off x="7318671" y="3794849"/>
              <a:ext cx="1014434" cy="107029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8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昜</a:t>
              </a:r>
            </a:p>
          </p:txBody>
        </p:sp>
        <p:cxnSp>
          <p:nvCxnSpPr>
            <p:cNvPr id="75" name="直線單箭頭接點 139">
              <a:extLst>
                <a:ext uri="{FF2B5EF4-FFF2-40B4-BE49-F238E27FC236}">
                  <a16:creationId xmlns:a16="http://schemas.microsoft.com/office/drawing/2014/main" id="{0840F18C-AB56-4033-ABB8-A8706F56B6F8}"/>
                </a:ext>
              </a:extLst>
            </p:cNvPr>
            <p:cNvCxnSpPr>
              <a:cxnSpLocks/>
              <a:stCxn id="63" idx="3"/>
              <a:endCxn id="72" idx="1"/>
            </p:cNvCxnSpPr>
            <p:nvPr/>
          </p:nvCxnSpPr>
          <p:spPr>
            <a:xfrm flipV="1">
              <a:off x="5078357" y="4330966"/>
              <a:ext cx="628055" cy="2927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2" descr="&amp;33.E7DC;">
              <a:extLst>
                <a:ext uri="{FF2B5EF4-FFF2-40B4-BE49-F238E27FC236}">
                  <a16:creationId xmlns:a16="http://schemas.microsoft.com/office/drawing/2014/main" id="{F6046360-13A0-47CC-BE24-C0AFE5F862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0" r="22611"/>
            <a:stretch/>
          </p:blipFill>
          <p:spPr bwMode="auto">
            <a:xfrm>
              <a:off x="3901951" y="3864271"/>
              <a:ext cx="590555" cy="988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9AED572-B47D-403A-8DC1-C818DD45E260}"/>
              </a:ext>
            </a:extLst>
          </p:cNvPr>
          <p:cNvGrpSpPr/>
          <p:nvPr/>
        </p:nvGrpSpPr>
        <p:grpSpPr>
          <a:xfrm>
            <a:off x="733082" y="2496493"/>
            <a:ext cx="7600023" cy="1074189"/>
            <a:chOff x="733082" y="2496493"/>
            <a:chExt cx="7600023" cy="1074189"/>
          </a:xfrm>
        </p:grpSpPr>
        <p:sp>
          <p:nvSpPr>
            <p:cNvPr id="42" name="圓角矩形 142">
              <a:extLst>
                <a:ext uri="{FF2B5EF4-FFF2-40B4-BE49-F238E27FC236}">
                  <a16:creationId xmlns:a16="http://schemas.microsoft.com/office/drawing/2014/main" id="{F9C25406-36BE-406C-8999-6057282AE30D}"/>
                </a:ext>
              </a:extLst>
            </p:cNvPr>
            <p:cNvSpPr/>
            <p:nvPr/>
          </p:nvSpPr>
          <p:spPr>
            <a:xfrm>
              <a:off x="733082" y="2500392"/>
              <a:ext cx="4345275" cy="107029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pic>
          <p:nvPicPr>
            <p:cNvPr id="44" name="Picture 43" descr="&amp;33.E87A;">
              <a:extLst>
                <a:ext uri="{FF2B5EF4-FFF2-40B4-BE49-F238E27FC236}">
                  <a16:creationId xmlns:a16="http://schemas.microsoft.com/office/drawing/2014/main" id="{9018C384-A9DD-4A26-9A20-1792F38B98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3" r="12387"/>
            <a:stretch/>
          </p:blipFill>
          <p:spPr bwMode="auto">
            <a:xfrm>
              <a:off x="1964507" y="2720900"/>
              <a:ext cx="562870" cy="732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&amp;43.E345;">
              <a:extLst>
                <a:ext uri="{FF2B5EF4-FFF2-40B4-BE49-F238E27FC236}">
                  <a16:creationId xmlns:a16="http://schemas.microsoft.com/office/drawing/2014/main" id="{DCF5B98B-21B5-4FCB-B173-BA5B0C0B2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056131" y="2660429"/>
              <a:ext cx="580970" cy="853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8" name="直線單箭頭接點 140">
              <a:extLst>
                <a:ext uri="{FF2B5EF4-FFF2-40B4-BE49-F238E27FC236}">
                  <a16:creationId xmlns:a16="http://schemas.microsoft.com/office/drawing/2014/main" id="{2891EF73-6EA9-41C5-9564-6098D91C10E0}"/>
                </a:ext>
              </a:extLst>
            </p:cNvPr>
            <p:cNvCxnSpPr>
              <a:stCxn id="49" idx="3"/>
              <a:endCxn id="50" idx="1"/>
            </p:cNvCxnSpPr>
            <p:nvPr/>
          </p:nvCxnSpPr>
          <p:spPr>
            <a:xfrm flipV="1">
              <a:off x="6803301" y="3031639"/>
              <a:ext cx="515370" cy="971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圓角矩形 143">
              <a:extLst>
                <a:ext uri="{FF2B5EF4-FFF2-40B4-BE49-F238E27FC236}">
                  <a16:creationId xmlns:a16="http://schemas.microsoft.com/office/drawing/2014/main" id="{5AE24C52-F274-4152-8DBA-4B8A4B111E1A}"/>
                </a:ext>
              </a:extLst>
            </p:cNvPr>
            <p:cNvSpPr/>
            <p:nvPr/>
          </p:nvSpPr>
          <p:spPr>
            <a:xfrm>
              <a:off x="5706412" y="2497464"/>
              <a:ext cx="1096889" cy="107029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4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0" name="圓角矩形 144">
              <a:extLst>
                <a:ext uri="{FF2B5EF4-FFF2-40B4-BE49-F238E27FC236}">
                  <a16:creationId xmlns:a16="http://schemas.microsoft.com/office/drawing/2014/main" id="{BCB13B17-BB74-4CB5-9A60-A4F1DF814AE8}"/>
                </a:ext>
              </a:extLst>
            </p:cNvPr>
            <p:cNvSpPr/>
            <p:nvPr/>
          </p:nvSpPr>
          <p:spPr>
            <a:xfrm>
              <a:off x="7318671" y="2496493"/>
              <a:ext cx="1014434" cy="107029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8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易</a:t>
              </a:r>
            </a:p>
          </p:txBody>
        </p:sp>
        <p:pic>
          <p:nvPicPr>
            <p:cNvPr id="51" name="Picture 32" descr="&amp;27.6613;">
              <a:extLst>
                <a:ext uri="{FF2B5EF4-FFF2-40B4-BE49-F238E27FC236}">
                  <a16:creationId xmlns:a16="http://schemas.microsoft.com/office/drawing/2014/main" id="{CA8184F6-CB7D-4DE1-B8EC-C066F0E536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2" r="24798"/>
            <a:stretch/>
          </p:blipFill>
          <p:spPr bwMode="auto">
            <a:xfrm>
              <a:off x="5908191" y="2601249"/>
              <a:ext cx="665071" cy="883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直線單箭頭接點 139">
              <a:extLst>
                <a:ext uri="{FF2B5EF4-FFF2-40B4-BE49-F238E27FC236}">
                  <a16:creationId xmlns:a16="http://schemas.microsoft.com/office/drawing/2014/main" id="{0D2B68E0-3A33-462C-9021-6DA551E03BC9}"/>
                </a:ext>
              </a:extLst>
            </p:cNvPr>
            <p:cNvCxnSpPr>
              <a:cxnSpLocks/>
              <a:stCxn id="42" idx="3"/>
              <a:endCxn id="49" idx="1"/>
            </p:cNvCxnSpPr>
            <p:nvPr/>
          </p:nvCxnSpPr>
          <p:spPr>
            <a:xfrm flipV="1">
              <a:off x="5078357" y="3032610"/>
              <a:ext cx="628055" cy="2927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" descr="&amp;33.E83E;">
              <a:extLst>
                <a:ext uri="{FF2B5EF4-FFF2-40B4-BE49-F238E27FC236}">
                  <a16:creationId xmlns:a16="http://schemas.microsoft.com/office/drawing/2014/main" id="{CE84628C-1294-4ED4-A029-9791739E4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428" y="2681658"/>
              <a:ext cx="788295" cy="765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4" descr="&amp;84.E126;">
              <a:extLst>
                <a:ext uri="{FF2B5EF4-FFF2-40B4-BE49-F238E27FC236}">
                  <a16:creationId xmlns:a16="http://schemas.microsoft.com/office/drawing/2014/main" id="{6D5B760B-244B-4886-B31A-F42F7268E3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4" r="20064"/>
            <a:stretch/>
          </p:blipFill>
          <p:spPr bwMode="auto">
            <a:xfrm>
              <a:off x="3998206" y="2601249"/>
              <a:ext cx="595273" cy="952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2DBF207C-C419-442A-881F-1B6ED2263D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25887" y="5811060"/>
            <a:ext cx="750077" cy="7500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3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-21275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D07367-1C4C-4874-B179-AFD560FAD4EB}"/>
              </a:ext>
            </a:extLst>
          </p:cNvPr>
          <p:cNvSpPr txBox="1"/>
          <p:nvPr/>
        </p:nvSpPr>
        <p:spPr>
          <a:xfrm>
            <a:off x="1621967" y="409066"/>
            <a:ext cx="5971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易的假說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3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：滿溢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(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增益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)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說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A52B63-7F77-4D8D-AD6D-001CC144F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990" y="2997294"/>
            <a:ext cx="4453444" cy="51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37" tIns="7218" rIns="14437" bIns="7218" numCol="1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郭沫若：</a:t>
            </a:r>
            <a:r>
              <a:rPr lang="zh-TW" altLang="en-US" sz="2400" b="0" i="0" dirty="0">
                <a:solidFill>
                  <a:srgbClr val="FF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乃</a:t>
            </a:r>
            <a:r>
              <a:rPr lang="zh-TW" altLang="en-US" sz="2400" b="0" i="0" dirty="0">
                <a:solidFill>
                  <a:srgbClr val="FF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益</a:t>
            </a:r>
            <a:r>
              <a:rPr lang="zh-TW" altLang="en-US" sz="2400" b="0" i="0" dirty="0">
                <a:solidFill>
                  <a:srgbClr val="000000"/>
                </a:solidFill>
                <a:effectLst/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之分化字</a:t>
            </a:r>
            <a:endParaRPr lang="zh-TW" altLang="en-US" sz="2400" b="0" i="0" dirty="0">
              <a:solidFill>
                <a:srgbClr val="666666"/>
              </a:solidFill>
              <a:effectLst/>
              <a:latin typeface="思源黑體 Medium" panose="020B0600000000000000" pitchFamily="34" charset="-120"/>
              <a:ea typeface="思源黑體 Medium" panose="020B0600000000000000" pitchFamily="34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E17DA0-8977-47AB-A27F-B866A4345EE3}"/>
              </a:ext>
            </a:extLst>
          </p:cNvPr>
          <p:cNvGrpSpPr/>
          <p:nvPr/>
        </p:nvGrpSpPr>
        <p:grpSpPr>
          <a:xfrm>
            <a:off x="3443414" y="3983168"/>
            <a:ext cx="4516132" cy="1932176"/>
            <a:chOff x="3443414" y="3983168"/>
            <a:chExt cx="4516132" cy="1932176"/>
          </a:xfrm>
        </p:grpSpPr>
        <p:cxnSp>
          <p:nvCxnSpPr>
            <p:cNvPr id="26" name="直線單箭頭接點 138">
              <a:extLst>
                <a:ext uri="{FF2B5EF4-FFF2-40B4-BE49-F238E27FC236}">
                  <a16:creationId xmlns:a16="http://schemas.microsoft.com/office/drawing/2014/main" id="{ADD7559C-3DF3-4C74-988F-CC46471BF35C}"/>
                </a:ext>
              </a:extLst>
            </p:cNvPr>
            <p:cNvCxnSpPr>
              <a:stCxn id="30" idx="3"/>
              <a:endCxn id="36" idx="1"/>
            </p:cNvCxnSpPr>
            <p:nvPr/>
          </p:nvCxnSpPr>
          <p:spPr>
            <a:xfrm flipV="1">
              <a:off x="4214748" y="4810898"/>
              <a:ext cx="450496" cy="5281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139">
              <a:extLst>
                <a:ext uri="{FF2B5EF4-FFF2-40B4-BE49-F238E27FC236}">
                  <a16:creationId xmlns:a16="http://schemas.microsoft.com/office/drawing/2014/main" id="{99F6B963-1A24-45DB-AFD6-185E7829FEE7}"/>
                </a:ext>
              </a:extLst>
            </p:cNvPr>
            <p:cNvCxnSpPr>
              <a:stCxn id="36" idx="3"/>
              <a:endCxn id="37" idx="1"/>
            </p:cNvCxnSpPr>
            <p:nvPr/>
          </p:nvCxnSpPr>
          <p:spPr>
            <a:xfrm>
              <a:off x="5439645" y="4810898"/>
              <a:ext cx="499644" cy="451202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140">
              <a:extLst>
                <a:ext uri="{FF2B5EF4-FFF2-40B4-BE49-F238E27FC236}">
                  <a16:creationId xmlns:a16="http://schemas.microsoft.com/office/drawing/2014/main" id="{F9056317-6536-40FA-9F91-9070B103FC49}"/>
                </a:ext>
              </a:extLst>
            </p:cNvPr>
            <p:cNvCxnSpPr>
              <a:stCxn id="37" idx="3"/>
              <a:endCxn id="38" idx="1"/>
            </p:cNvCxnSpPr>
            <p:nvPr/>
          </p:nvCxnSpPr>
          <p:spPr>
            <a:xfrm flipV="1">
              <a:off x="6748443" y="5261383"/>
              <a:ext cx="460182" cy="717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圓角矩形 141">
              <a:extLst>
                <a:ext uri="{FF2B5EF4-FFF2-40B4-BE49-F238E27FC236}">
                  <a16:creationId xmlns:a16="http://schemas.microsoft.com/office/drawing/2014/main" id="{11BF7F8D-305F-4077-A68D-213A857A2B2C}"/>
                </a:ext>
              </a:extLst>
            </p:cNvPr>
            <p:cNvSpPr/>
            <p:nvPr/>
          </p:nvSpPr>
          <p:spPr>
            <a:xfrm>
              <a:off x="3443414" y="4421414"/>
              <a:ext cx="771334" cy="78953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6" name="圓角矩形 142">
              <a:extLst>
                <a:ext uri="{FF2B5EF4-FFF2-40B4-BE49-F238E27FC236}">
                  <a16:creationId xmlns:a16="http://schemas.microsoft.com/office/drawing/2014/main" id="{3C9A9E3F-9FCC-41DA-9201-A06BD270F411}"/>
                </a:ext>
              </a:extLst>
            </p:cNvPr>
            <p:cNvSpPr/>
            <p:nvPr/>
          </p:nvSpPr>
          <p:spPr>
            <a:xfrm>
              <a:off x="4665244" y="4416133"/>
              <a:ext cx="774401" cy="78953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7" name="圓角矩形 143">
              <a:extLst>
                <a:ext uri="{FF2B5EF4-FFF2-40B4-BE49-F238E27FC236}">
                  <a16:creationId xmlns:a16="http://schemas.microsoft.com/office/drawing/2014/main" id="{B519D618-BCF3-42BB-8246-09E0F2EBA74A}"/>
                </a:ext>
              </a:extLst>
            </p:cNvPr>
            <p:cNvSpPr/>
            <p:nvPr/>
          </p:nvSpPr>
          <p:spPr>
            <a:xfrm>
              <a:off x="5939289" y="4867335"/>
              <a:ext cx="809152" cy="78953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8" name="圓角矩形 144">
              <a:extLst>
                <a:ext uri="{FF2B5EF4-FFF2-40B4-BE49-F238E27FC236}">
                  <a16:creationId xmlns:a16="http://schemas.microsoft.com/office/drawing/2014/main" id="{7CFDBB66-FCE3-4E2C-8233-5F74F8BAFC01}"/>
                </a:ext>
              </a:extLst>
            </p:cNvPr>
            <p:cNvSpPr/>
            <p:nvPr/>
          </p:nvSpPr>
          <p:spPr>
            <a:xfrm>
              <a:off x="7208624" y="4866618"/>
              <a:ext cx="748326" cy="78953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溢</a:t>
              </a:r>
            </a:p>
          </p:txBody>
        </p:sp>
        <p:sp>
          <p:nvSpPr>
            <p:cNvPr id="39" name="文字方塊 39">
              <a:extLst>
                <a:ext uri="{FF2B5EF4-FFF2-40B4-BE49-F238E27FC236}">
                  <a16:creationId xmlns:a16="http://schemas.microsoft.com/office/drawing/2014/main" id="{591504AF-8CFC-4272-8EFC-AA33695E90E3}"/>
                </a:ext>
              </a:extLst>
            </p:cNvPr>
            <p:cNvSpPr txBox="1"/>
            <p:nvPr/>
          </p:nvSpPr>
          <p:spPr>
            <a:xfrm>
              <a:off x="3681308" y="5239269"/>
              <a:ext cx="377789" cy="2266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商代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669141E3-A7F3-4783-8DB7-82A086DAE5E8}"/>
                </a:ext>
              </a:extLst>
            </p:cNvPr>
            <p:cNvSpPr txBox="1"/>
            <p:nvPr/>
          </p:nvSpPr>
          <p:spPr>
            <a:xfrm>
              <a:off x="6218375" y="5688671"/>
              <a:ext cx="377789" cy="2266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秦代</a:t>
              </a:r>
            </a:p>
          </p:txBody>
        </p:sp>
        <p:sp>
          <p:nvSpPr>
            <p:cNvPr id="43" name="文字方塊 39">
              <a:extLst>
                <a:ext uri="{FF2B5EF4-FFF2-40B4-BE49-F238E27FC236}">
                  <a16:creationId xmlns:a16="http://schemas.microsoft.com/office/drawing/2014/main" id="{47BA6D8B-4CF0-4755-B3B0-05164ACC5245}"/>
                </a:ext>
              </a:extLst>
            </p:cNvPr>
            <p:cNvSpPr txBox="1"/>
            <p:nvPr/>
          </p:nvSpPr>
          <p:spPr>
            <a:xfrm>
              <a:off x="4920941" y="5239269"/>
              <a:ext cx="377789" cy="2266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周代</a:t>
              </a:r>
            </a:p>
          </p:txBody>
        </p:sp>
        <p:pic>
          <p:nvPicPr>
            <p:cNvPr id="44" name="Picture 12" descr="&amp;42.E610;">
              <a:extLst>
                <a:ext uri="{FF2B5EF4-FFF2-40B4-BE49-F238E27FC236}">
                  <a16:creationId xmlns:a16="http://schemas.microsoft.com/office/drawing/2014/main" id="{BC708FC1-129B-4234-A220-64D223355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2" r="6237"/>
            <a:stretch/>
          </p:blipFill>
          <p:spPr bwMode="auto">
            <a:xfrm>
              <a:off x="3562712" y="4505189"/>
              <a:ext cx="566978" cy="639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0" descr="&amp;32.E5A2;">
              <a:extLst>
                <a:ext uri="{FF2B5EF4-FFF2-40B4-BE49-F238E27FC236}">
                  <a16:creationId xmlns:a16="http://schemas.microsoft.com/office/drawing/2014/main" id="{6230C692-3F00-43CB-8F7F-BAB3722C27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0" r="7139"/>
            <a:stretch/>
          </p:blipFill>
          <p:spPr bwMode="auto">
            <a:xfrm>
              <a:off x="4757555" y="4510830"/>
              <a:ext cx="563702" cy="628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&amp;27.6EA2;">
              <a:extLst>
                <a:ext uri="{FF2B5EF4-FFF2-40B4-BE49-F238E27FC236}">
                  <a16:creationId xmlns:a16="http://schemas.microsoft.com/office/drawing/2014/main" id="{C134D013-0DC6-4F2B-86E3-5078642DD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240" y="4918996"/>
              <a:ext cx="708776" cy="68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直線單箭頭接點 140">
              <a:extLst>
                <a:ext uri="{FF2B5EF4-FFF2-40B4-BE49-F238E27FC236}">
                  <a16:creationId xmlns:a16="http://schemas.microsoft.com/office/drawing/2014/main" id="{1AA93327-8AB9-4BF8-A591-B9B6E1BE71C9}"/>
                </a:ext>
              </a:extLst>
            </p:cNvPr>
            <p:cNvCxnSpPr>
              <a:stCxn id="53" idx="3"/>
              <a:endCxn id="54" idx="1"/>
            </p:cNvCxnSpPr>
            <p:nvPr/>
          </p:nvCxnSpPr>
          <p:spPr>
            <a:xfrm flipV="1">
              <a:off x="6751039" y="4377933"/>
              <a:ext cx="460182" cy="717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圓角矩形 143">
              <a:extLst>
                <a:ext uri="{FF2B5EF4-FFF2-40B4-BE49-F238E27FC236}">
                  <a16:creationId xmlns:a16="http://schemas.microsoft.com/office/drawing/2014/main" id="{3FFD63DE-0BDB-40D7-98BE-C4D19A1EB7F3}"/>
                </a:ext>
              </a:extLst>
            </p:cNvPr>
            <p:cNvSpPr/>
            <p:nvPr/>
          </p:nvSpPr>
          <p:spPr>
            <a:xfrm>
              <a:off x="5941885" y="3983885"/>
              <a:ext cx="809152" cy="78953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4" name="圓角矩形 144">
              <a:extLst>
                <a:ext uri="{FF2B5EF4-FFF2-40B4-BE49-F238E27FC236}">
                  <a16:creationId xmlns:a16="http://schemas.microsoft.com/office/drawing/2014/main" id="{5E540D4E-8DC6-42D6-A435-69D40524A04A}"/>
                </a:ext>
              </a:extLst>
            </p:cNvPr>
            <p:cNvSpPr/>
            <p:nvPr/>
          </p:nvSpPr>
          <p:spPr>
            <a:xfrm>
              <a:off x="7211220" y="3983168"/>
              <a:ext cx="748326" cy="789530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益</a:t>
              </a:r>
            </a:p>
          </p:txBody>
        </p:sp>
        <p:pic>
          <p:nvPicPr>
            <p:cNvPr id="55" name="Picture 10" descr="&amp;27.76CA;">
              <a:extLst>
                <a:ext uri="{FF2B5EF4-FFF2-40B4-BE49-F238E27FC236}">
                  <a16:creationId xmlns:a16="http://schemas.microsoft.com/office/drawing/2014/main" id="{DA64E7DF-F7B4-4E66-8A62-7553765DC3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r="10053"/>
            <a:stretch/>
          </p:blipFill>
          <p:spPr bwMode="auto">
            <a:xfrm>
              <a:off x="6044152" y="4083292"/>
              <a:ext cx="596046" cy="617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直線單箭頭接點 139">
              <a:extLst>
                <a:ext uri="{FF2B5EF4-FFF2-40B4-BE49-F238E27FC236}">
                  <a16:creationId xmlns:a16="http://schemas.microsoft.com/office/drawing/2014/main" id="{E7D4F376-4B88-44D9-8733-823D8958BB1C}"/>
                </a:ext>
              </a:extLst>
            </p:cNvPr>
            <p:cNvCxnSpPr>
              <a:cxnSpLocks/>
              <a:stCxn id="36" idx="3"/>
              <a:endCxn id="53" idx="1"/>
            </p:cNvCxnSpPr>
            <p:nvPr/>
          </p:nvCxnSpPr>
          <p:spPr>
            <a:xfrm flipV="1">
              <a:off x="5439645" y="4378650"/>
              <a:ext cx="502240" cy="432248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6A0A2B1-8629-4E89-B08F-D1DBA3BD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0" y="3789983"/>
            <a:ext cx="2211255" cy="22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C4F37F7-08B0-4D67-876A-D5F880F3D6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2091" y="5860986"/>
            <a:ext cx="664209" cy="6642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67CEF2-B718-495B-A96A-0F8A0330229F}"/>
              </a:ext>
            </a:extLst>
          </p:cNvPr>
          <p:cNvGrpSpPr/>
          <p:nvPr/>
        </p:nvGrpSpPr>
        <p:grpSpPr>
          <a:xfrm>
            <a:off x="1318489" y="1741198"/>
            <a:ext cx="5372527" cy="942997"/>
            <a:chOff x="1241989" y="2469555"/>
            <a:chExt cx="5372527" cy="942997"/>
          </a:xfrm>
        </p:grpSpPr>
        <p:pic>
          <p:nvPicPr>
            <p:cNvPr id="61" name="Picture 60" descr="&amp;33.E87A;">
              <a:extLst>
                <a:ext uri="{FF2B5EF4-FFF2-40B4-BE49-F238E27FC236}">
                  <a16:creationId xmlns:a16="http://schemas.microsoft.com/office/drawing/2014/main" id="{2BC6DDA1-CFEE-4A7F-AB09-3D0D91BE50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3" r="12387"/>
            <a:stretch/>
          </p:blipFill>
          <p:spPr bwMode="auto">
            <a:xfrm>
              <a:off x="3567586" y="2593472"/>
              <a:ext cx="605232" cy="787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&amp;33.E87C;">
              <a:extLst>
                <a:ext uri="{FF2B5EF4-FFF2-40B4-BE49-F238E27FC236}">
                  <a16:creationId xmlns:a16="http://schemas.microsoft.com/office/drawing/2014/main" id="{2F2A2C17-6711-48D4-B276-1F9B2B51CC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5606" y="2623022"/>
              <a:ext cx="813156" cy="789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&amp;43.E345;">
              <a:extLst>
                <a:ext uri="{FF2B5EF4-FFF2-40B4-BE49-F238E27FC236}">
                  <a16:creationId xmlns:a16="http://schemas.microsoft.com/office/drawing/2014/main" id="{E7BEA39E-CF69-4B31-B1DF-DE6C1435CC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241989" y="2712367"/>
              <a:ext cx="455290" cy="66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&amp;33.E83E;">
              <a:extLst>
                <a:ext uri="{FF2B5EF4-FFF2-40B4-BE49-F238E27FC236}">
                  <a16:creationId xmlns:a16="http://schemas.microsoft.com/office/drawing/2014/main" id="{0F9FB51A-4419-456B-86DE-FE40A7B29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41" y="2579827"/>
              <a:ext cx="680815" cy="661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&amp;84.E126;">
              <a:extLst>
                <a:ext uri="{FF2B5EF4-FFF2-40B4-BE49-F238E27FC236}">
                  <a16:creationId xmlns:a16="http://schemas.microsoft.com/office/drawing/2014/main" id="{82D8950E-B69B-46FF-80A2-57267DEF0D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4" r="20064"/>
            <a:stretch/>
          </p:blipFill>
          <p:spPr bwMode="auto">
            <a:xfrm>
              <a:off x="6056100" y="2469555"/>
              <a:ext cx="558416" cy="893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639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-21275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9074CD-5EE4-45D8-86DC-1C8E160A4F0B}"/>
              </a:ext>
            </a:extLst>
          </p:cNvPr>
          <p:cNvGrpSpPr/>
          <p:nvPr/>
        </p:nvGrpSpPr>
        <p:grpSpPr>
          <a:xfrm>
            <a:off x="1043472" y="5231883"/>
            <a:ext cx="6052100" cy="1015538"/>
            <a:chOff x="1376421" y="1782311"/>
            <a:chExt cx="6052100" cy="1015538"/>
          </a:xfrm>
        </p:grpSpPr>
        <p:sp>
          <p:nvSpPr>
            <p:cNvPr id="25" name="文字方塊 41">
              <a:extLst>
                <a:ext uri="{FF2B5EF4-FFF2-40B4-BE49-F238E27FC236}">
                  <a16:creationId xmlns:a16="http://schemas.microsoft.com/office/drawing/2014/main" id="{B8030103-3691-4A05-BD20-A09E382C639D}"/>
                </a:ext>
              </a:extLst>
            </p:cNvPr>
            <p:cNvSpPr txBox="1"/>
            <p:nvPr/>
          </p:nvSpPr>
          <p:spPr>
            <a:xfrm>
              <a:off x="5827885" y="2571176"/>
              <a:ext cx="377789" cy="22667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秦代</a:t>
              </a:r>
            </a:p>
          </p:txBody>
        </p:sp>
        <p:sp>
          <p:nvSpPr>
            <p:cNvPr id="18" name="圓角矩形 142">
              <a:extLst>
                <a:ext uri="{FF2B5EF4-FFF2-40B4-BE49-F238E27FC236}">
                  <a16:creationId xmlns:a16="http://schemas.microsoft.com/office/drawing/2014/main" id="{705BD032-FCF8-4639-8798-E2F430E362F5}"/>
                </a:ext>
              </a:extLst>
            </p:cNvPr>
            <p:cNvSpPr/>
            <p:nvPr/>
          </p:nvSpPr>
          <p:spPr>
            <a:xfrm>
              <a:off x="1376421" y="1785020"/>
              <a:ext cx="3790501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" name="文字方塊 39">
              <a:extLst>
                <a:ext uri="{FF2B5EF4-FFF2-40B4-BE49-F238E27FC236}">
                  <a16:creationId xmlns:a16="http://schemas.microsoft.com/office/drawing/2014/main" id="{C651DB3C-3F98-4FCF-ACB1-83CDE6B1088C}"/>
                </a:ext>
              </a:extLst>
            </p:cNvPr>
            <p:cNvSpPr txBox="1"/>
            <p:nvPr/>
          </p:nvSpPr>
          <p:spPr>
            <a:xfrm>
              <a:off x="2706096" y="2571176"/>
              <a:ext cx="724780" cy="1739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200" dirty="0"/>
                <a:t>商代與周代</a:t>
              </a:r>
            </a:p>
          </p:txBody>
        </p:sp>
        <p:pic>
          <p:nvPicPr>
            <p:cNvPr id="33" name="Picture 32" descr="&amp;33.E87A;">
              <a:extLst>
                <a:ext uri="{FF2B5EF4-FFF2-40B4-BE49-F238E27FC236}">
                  <a16:creationId xmlns:a16="http://schemas.microsoft.com/office/drawing/2014/main" id="{6207F4DF-55FF-4F1D-8BBB-654194AB1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3" r="12387"/>
            <a:stretch/>
          </p:blipFill>
          <p:spPr bwMode="auto">
            <a:xfrm>
              <a:off x="3649302" y="1923923"/>
              <a:ext cx="391117" cy="50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&amp;33.E87C;">
              <a:extLst>
                <a:ext uri="{FF2B5EF4-FFF2-40B4-BE49-F238E27FC236}">
                  <a16:creationId xmlns:a16="http://schemas.microsoft.com/office/drawing/2014/main" id="{B1541E0A-751C-4E5B-8C80-E7C618F23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486" y="1906242"/>
              <a:ext cx="572365" cy="555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&amp;33.E86A;">
              <a:extLst>
                <a:ext uri="{FF2B5EF4-FFF2-40B4-BE49-F238E27FC236}">
                  <a16:creationId xmlns:a16="http://schemas.microsoft.com/office/drawing/2014/main" id="{3693F629-4808-467F-8D3B-7AC3C3102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5" r="24680"/>
            <a:stretch/>
          </p:blipFill>
          <p:spPr bwMode="auto">
            <a:xfrm>
              <a:off x="4691999" y="1861344"/>
              <a:ext cx="330225" cy="617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&amp;43.E345;">
              <a:extLst>
                <a:ext uri="{FF2B5EF4-FFF2-40B4-BE49-F238E27FC236}">
                  <a16:creationId xmlns:a16="http://schemas.microsoft.com/office/drawing/2014/main" id="{E6268326-086F-43F1-B7DE-02F7208320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1486426" y="1881903"/>
              <a:ext cx="403694" cy="593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直線單箭頭接點 140">
              <a:extLst>
                <a:ext uri="{FF2B5EF4-FFF2-40B4-BE49-F238E27FC236}">
                  <a16:creationId xmlns:a16="http://schemas.microsoft.com/office/drawing/2014/main" id="{CA380EFF-5F49-4119-A07A-222EDF0D7628}"/>
                </a:ext>
              </a:extLst>
            </p:cNvPr>
            <p:cNvCxnSpPr>
              <a:stCxn id="46" idx="3"/>
              <a:endCxn id="47" idx="1"/>
            </p:cNvCxnSpPr>
            <p:nvPr/>
          </p:nvCxnSpPr>
          <p:spPr>
            <a:xfrm flipV="1">
              <a:off x="6365519" y="2154163"/>
              <a:ext cx="358111" cy="675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圓角矩形 143">
              <a:extLst>
                <a:ext uri="{FF2B5EF4-FFF2-40B4-BE49-F238E27FC236}">
                  <a16:creationId xmlns:a16="http://schemas.microsoft.com/office/drawing/2014/main" id="{DC2FC1CE-6056-4C01-85B5-65AF9328CED1}"/>
                </a:ext>
              </a:extLst>
            </p:cNvPr>
            <p:cNvSpPr/>
            <p:nvPr/>
          </p:nvSpPr>
          <p:spPr>
            <a:xfrm>
              <a:off x="5603333" y="1782986"/>
              <a:ext cx="762186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7" name="圓角矩形 144">
              <a:extLst>
                <a:ext uri="{FF2B5EF4-FFF2-40B4-BE49-F238E27FC236}">
                  <a16:creationId xmlns:a16="http://schemas.microsoft.com/office/drawing/2014/main" id="{90CADB80-30F6-4420-B62B-152626F60F38}"/>
                </a:ext>
              </a:extLst>
            </p:cNvPr>
            <p:cNvSpPr/>
            <p:nvPr/>
          </p:nvSpPr>
          <p:spPr>
            <a:xfrm>
              <a:off x="6723630" y="1782311"/>
              <a:ext cx="704891" cy="743703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易</a:t>
              </a:r>
            </a:p>
          </p:txBody>
        </p:sp>
        <p:pic>
          <p:nvPicPr>
            <p:cNvPr id="48" name="Picture 32" descr="&amp;27.6613;">
              <a:extLst>
                <a:ext uri="{FF2B5EF4-FFF2-40B4-BE49-F238E27FC236}">
                  <a16:creationId xmlns:a16="http://schemas.microsoft.com/office/drawing/2014/main" id="{335E9099-AD74-49D3-881F-974AE85D65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2" r="24798"/>
            <a:stretch/>
          </p:blipFill>
          <p:spPr bwMode="auto">
            <a:xfrm>
              <a:off x="5743542" y="1855102"/>
              <a:ext cx="462132" cy="61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直線單箭頭接點 139">
              <a:extLst>
                <a:ext uri="{FF2B5EF4-FFF2-40B4-BE49-F238E27FC236}">
                  <a16:creationId xmlns:a16="http://schemas.microsoft.com/office/drawing/2014/main" id="{08A25E20-BCD8-48E9-9613-916339868863}"/>
                </a:ext>
              </a:extLst>
            </p:cNvPr>
            <p:cNvCxnSpPr>
              <a:cxnSpLocks/>
              <a:stCxn id="18" idx="3"/>
              <a:endCxn id="46" idx="1"/>
            </p:cNvCxnSpPr>
            <p:nvPr/>
          </p:nvCxnSpPr>
          <p:spPr>
            <a:xfrm flipV="1">
              <a:off x="5166922" y="2154838"/>
              <a:ext cx="436411" cy="2034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 descr="&amp;34.F279;">
              <a:extLst>
                <a:ext uri="{FF2B5EF4-FFF2-40B4-BE49-F238E27FC236}">
                  <a16:creationId xmlns:a16="http://schemas.microsoft.com/office/drawing/2014/main" id="{7DD3F6F6-EA4D-46DE-B32A-25C15BEBE5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2530095" y="1897563"/>
              <a:ext cx="482143" cy="60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&amp;45.E803;">
              <a:extLst>
                <a:ext uri="{FF2B5EF4-FFF2-40B4-BE49-F238E27FC236}">
                  <a16:creationId xmlns:a16="http://schemas.microsoft.com/office/drawing/2014/main" id="{2C2FB363-5165-4BC7-BD80-3DBC82E29B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1" r="15700"/>
            <a:stretch/>
          </p:blipFill>
          <p:spPr bwMode="auto">
            <a:xfrm>
              <a:off x="1956080" y="1829780"/>
              <a:ext cx="482143" cy="682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&amp;33.E83E;">
              <a:extLst>
                <a:ext uri="{FF2B5EF4-FFF2-40B4-BE49-F238E27FC236}">
                  <a16:creationId xmlns:a16="http://schemas.microsoft.com/office/drawing/2014/main" id="{99E3DAC6-B0D7-477D-AF9B-0E64F53A0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458" y="1910976"/>
              <a:ext cx="547756" cy="53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E32EDE-48A5-4EAC-B711-069D14A6FC32}"/>
              </a:ext>
            </a:extLst>
          </p:cNvPr>
          <p:cNvGrpSpPr/>
          <p:nvPr/>
        </p:nvGrpSpPr>
        <p:grpSpPr>
          <a:xfrm>
            <a:off x="6390681" y="3132796"/>
            <a:ext cx="1459283" cy="369332"/>
            <a:chOff x="2263713" y="6151177"/>
            <a:chExt cx="1459283" cy="369332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6E11292-B9F1-47F1-9C41-ADA87A13689A}"/>
                </a:ext>
              </a:extLst>
            </p:cNvPr>
            <p:cNvSpPr/>
            <p:nvPr/>
          </p:nvSpPr>
          <p:spPr>
            <a:xfrm>
              <a:off x="2263713" y="6202267"/>
              <a:ext cx="348343" cy="2648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4B50F5-046D-4D5E-9421-D865A3156C25}"/>
                </a:ext>
              </a:extLst>
            </p:cNvPr>
            <p:cNvSpPr txBox="1"/>
            <p:nvPr/>
          </p:nvSpPr>
          <p:spPr>
            <a:xfrm>
              <a:off x="2615000" y="615117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易，賜也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E900550-C97F-487B-A498-744900AF1DA8}"/>
              </a:ext>
            </a:extLst>
          </p:cNvPr>
          <p:cNvSpPr txBox="1"/>
          <p:nvPr/>
        </p:nvSpPr>
        <p:spPr>
          <a:xfrm>
            <a:off x="2180060" y="368400"/>
            <a:ext cx="4580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易的假說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4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：賜予說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A4F537-C8EC-4777-9D26-1DFC5443E124}"/>
              </a:ext>
            </a:extLst>
          </p:cNvPr>
          <p:cNvGrpSpPr/>
          <p:nvPr/>
        </p:nvGrpSpPr>
        <p:grpSpPr>
          <a:xfrm>
            <a:off x="947678" y="1834444"/>
            <a:ext cx="7455785" cy="2941832"/>
            <a:chOff x="929923" y="3018831"/>
            <a:chExt cx="7455785" cy="29418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FEAB53-A6AC-4ECF-BA02-0914A18BF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923" y="3018831"/>
              <a:ext cx="7455785" cy="2878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4437" tIns="7218" rIns="14437" bIns="721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40073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en-US" i="0" dirty="0">
                  <a:solidFill>
                    <a:srgbClr val="FF0000"/>
                  </a:solidFill>
                  <a:effectLst/>
                  <a:latin typeface="DeepSeek-CJK-patch"/>
                </a:rPr>
                <a:t>易</a:t>
              </a:r>
              <a:r>
                <a:rPr lang="en-US" altLang="zh-TW" i="0" dirty="0">
                  <a:solidFill>
                    <a:srgbClr val="FF0000"/>
                  </a:solidFill>
                  <a:effectLst/>
                  <a:latin typeface="DeepSeek-CJK-patch"/>
                </a:rPr>
                <a:t>(</a:t>
              </a:r>
              <a:r>
                <a:rPr lang="zh-TW" altLang="en-US" i="0" dirty="0">
                  <a:solidFill>
                    <a:srgbClr val="FF0000"/>
                  </a:solidFill>
                  <a:effectLst/>
                  <a:latin typeface="DeepSeek-CJK-patch"/>
                </a:rPr>
                <a:t>      </a:t>
              </a:r>
              <a:r>
                <a:rPr lang="en-US" altLang="zh-TW" i="0" dirty="0">
                  <a:solidFill>
                    <a:srgbClr val="FF0000"/>
                  </a:solidFill>
                  <a:effectLst/>
                  <a:latin typeface="DeepSeek-CJK-patch"/>
                </a:rPr>
                <a:t>)</a:t>
              </a:r>
              <a:r>
                <a:rPr lang="zh-TW" altLang="en-US" i="0" dirty="0">
                  <a:solidFill>
                    <a:srgbClr val="FF0000"/>
                  </a:solidFill>
                  <a:effectLst/>
                  <a:latin typeface="DeepSeek-CJK-patch"/>
                </a:rPr>
                <a:t>貝</a:t>
              </a:r>
              <a:r>
                <a:rPr lang="zh-TW" altLang="en-US" i="0" dirty="0">
                  <a:solidFill>
                    <a:srgbClr val="404040"/>
                  </a:solidFill>
                  <a:effectLst/>
                  <a:latin typeface="DeepSeek-CJK-patch"/>
                </a:rPr>
                <a:t>二朋。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5458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en-US" i="0" dirty="0">
                  <a:solidFill>
                    <a:srgbClr val="FF0000"/>
                  </a:solidFill>
                  <a:effectLst/>
                  <a:latin typeface="DeepSeek-CJK-patch"/>
                </a:rPr>
                <a:t>易</a:t>
              </a:r>
              <a:r>
                <a:rPr lang="en-US" altLang="zh-TW" i="0" dirty="0">
                  <a:solidFill>
                    <a:srgbClr val="FF0000"/>
                  </a:solidFill>
                  <a:effectLst/>
                  <a:latin typeface="DeepSeek-CJK-patch"/>
                </a:rPr>
                <a:t>(</a:t>
              </a:r>
              <a:r>
                <a:rPr lang="zh-TW" altLang="en-US" i="0" dirty="0">
                  <a:solidFill>
                    <a:srgbClr val="FF0000"/>
                  </a:solidFill>
                  <a:effectLst/>
                  <a:latin typeface="DeepSeek-CJK-patch"/>
                </a:rPr>
                <a:t>         </a:t>
              </a:r>
              <a:r>
                <a:rPr lang="en-US" altLang="zh-TW" i="0" dirty="0">
                  <a:solidFill>
                    <a:srgbClr val="FF0000"/>
                  </a:solidFill>
                  <a:effectLst/>
                  <a:latin typeface="DeepSeek-CJK-patch"/>
                </a:rPr>
                <a:t>)</a:t>
              </a:r>
              <a:r>
                <a:rPr lang="zh-TW" altLang="en-US" i="0" dirty="0">
                  <a:solidFill>
                    <a:srgbClr val="FF0000"/>
                  </a:solidFill>
                  <a:effectLst/>
                  <a:latin typeface="DeepSeek-CJK-patch"/>
                </a:rPr>
                <a:t>貝</a:t>
              </a:r>
              <a:r>
                <a:rPr lang="zh-TW" altLang="en-US" i="0" dirty="0">
                  <a:solidFill>
                    <a:srgbClr val="404040"/>
                  </a:solidFill>
                  <a:effectLst/>
                  <a:latin typeface="DeepSeek-CJK-patch"/>
                </a:rPr>
                <a:t>二朋。</a:t>
              </a:r>
              <a:endPara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2696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金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一勻</a:t>
              </a: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2705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貝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五朋</a:t>
              </a: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2405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：王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德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貝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廿朋。</a:t>
              </a: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3733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：王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德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貝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廿朋</a:t>
              </a: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5960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：史噩乍丁公寶彝。孫子其永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  <a:endParaRPr lang="en-US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《集成》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2837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en-US" b="0" i="0" dirty="0">
                  <a:solidFill>
                    <a:srgbClr val="FF0000"/>
                  </a:solidFill>
                  <a:effectLst/>
                  <a:latin typeface="CHANT"/>
                </a:rPr>
                <a:t>易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en-US" b="0" i="0" dirty="0">
                  <a:solidFill>
                    <a:srgbClr val="222222"/>
                  </a:solidFill>
                  <a:effectLst/>
                  <a:latin typeface="CHANT"/>
                </a:rPr>
                <a:t>女</a:t>
              </a:r>
              <a:r>
                <a:rPr lang="en-US" altLang="zh-TW" b="0" i="0" dirty="0">
                  <a:solidFill>
                    <a:srgbClr val="222222"/>
                  </a:solidFill>
                  <a:effectLst/>
                  <a:latin typeface="CHANT"/>
                </a:rPr>
                <a:t>(</a:t>
              </a:r>
              <a:r>
                <a:rPr lang="zh-TW" altLang="en-US" b="0" i="0" dirty="0">
                  <a:solidFill>
                    <a:srgbClr val="222222"/>
                  </a:solidFill>
                  <a:effectLst/>
                  <a:latin typeface="CHANT"/>
                </a:rPr>
                <a:t>汝</a:t>
              </a:r>
              <a:r>
                <a:rPr lang="en-US" altLang="zh-TW" b="0" i="0" dirty="0">
                  <a:solidFill>
                    <a:srgbClr val="222222"/>
                  </a:solidFill>
                  <a:effectLst/>
                  <a:latin typeface="CHANT"/>
                </a:rPr>
                <a:t>)</a:t>
              </a:r>
              <a:r>
                <a:rPr lang="zh-TW" altLang="en-US" b="0" i="0" dirty="0">
                  <a:solidFill>
                    <a:srgbClr val="FF0000"/>
                  </a:solidFill>
                  <a:effectLst/>
                  <a:latin typeface="CHANT"/>
                </a:rPr>
                <a:t>鬯</a:t>
              </a:r>
              <a:r>
                <a:rPr lang="zh-TW" altLang="en-US" b="0" i="0" dirty="0">
                  <a:solidFill>
                    <a:srgbClr val="222222"/>
                  </a:solidFill>
                  <a:effectLst/>
                  <a:latin typeface="CHANT"/>
                </a:rPr>
                <a:t>一</a:t>
              </a:r>
              <a:r>
                <a:rPr lang="zh-TW" altLang="en-US" b="0" i="0" dirty="0">
                  <a:effectLst/>
                  <a:latin typeface="CHANT"/>
                </a:rPr>
                <a:t>卣</a:t>
              </a:r>
              <a:r>
                <a:rPr lang="zh-TW" altLang="en-US" b="0" i="0" dirty="0">
                  <a:solidFill>
                    <a:srgbClr val="222222"/>
                  </a:solidFill>
                  <a:effectLst/>
                  <a:latin typeface="CHANT"/>
                </a:rPr>
                <a:t>。</a:t>
              </a:r>
              <a:endPara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 descr="&amp;43.E345;">
              <a:extLst>
                <a:ext uri="{FF2B5EF4-FFF2-40B4-BE49-F238E27FC236}">
                  <a16:creationId xmlns:a16="http://schemas.microsoft.com/office/drawing/2014/main" id="{E6268326-086F-43F1-B7DE-02F720832066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2970138" y="3022305"/>
              <a:ext cx="310139" cy="455692"/>
            </a:xfrm>
            <a:prstGeom prst="rect">
              <a:avLst/>
            </a:prstGeom>
            <a:noFill/>
          </p:spPr>
        </p:pic>
        <p:pic>
          <p:nvPicPr>
            <p:cNvPr id="32" name="Picture 31" descr="&amp;33.E83E;">
              <a:extLst>
                <a:ext uri="{FF2B5EF4-FFF2-40B4-BE49-F238E27FC236}">
                  <a16:creationId xmlns:a16="http://schemas.microsoft.com/office/drawing/2014/main" id="{99E3DAC6-B0D7-477D-AF9B-0E64F53A0F0A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727" y="3484210"/>
              <a:ext cx="423335" cy="410974"/>
            </a:xfrm>
            <a:prstGeom prst="rect">
              <a:avLst/>
            </a:prstGeom>
            <a:noFill/>
          </p:spPr>
        </p:pic>
        <p:pic>
          <p:nvPicPr>
            <p:cNvPr id="35" name="Picture 34" descr="&amp;33.E855;">
              <a:extLst>
                <a:ext uri="{FF2B5EF4-FFF2-40B4-BE49-F238E27FC236}">
                  <a16:creationId xmlns:a16="http://schemas.microsoft.com/office/drawing/2014/main" id="{F2320310-0433-48CB-BF60-55D43930F98C}"/>
                </a:ext>
              </a:extLst>
            </p:cNvPr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0" r="17289"/>
            <a:stretch/>
          </p:blipFill>
          <p:spPr bwMode="auto">
            <a:xfrm>
              <a:off x="2876813" y="3906481"/>
              <a:ext cx="292185" cy="410974"/>
            </a:xfrm>
            <a:prstGeom prst="rect">
              <a:avLst/>
            </a:prstGeom>
            <a:noFill/>
          </p:spPr>
        </p:pic>
        <p:pic>
          <p:nvPicPr>
            <p:cNvPr id="36" name="Picture 35" descr="&amp;33.E87A;">
              <a:extLst>
                <a:ext uri="{FF2B5EF4-FFF2-40B4-BE49-F238E27FC236}">
                  <a16:creationId xmlns:a16="http://schemas.microsoft.com/office/drawing/2014/main" id="{772DDC54-4A08-4D76-865C-396AF0D5F418}"/>
                </a:ext>
              </a:extLst>
            </p:cNvPr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3" r="12387"/>
            <a:stretch/>
          </p:blipFill>
          <p:spPr bwMode="auto">
            <a:xfrm>
              <a:off x="3137093" y="4358565"/>
              <a:ext cx="260389" cy="339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&amp;33.E87B;">
              <a:extLst>
                <a:ext uri="{FF2B5EF4-FFF2-40B4-BE49-F238E27FC236}">
                  <a16:creationId xmlns:a16="http://schemas.microsoft.com/office/drawing/2014/main" id="{4FBF739A-7480-4C52-A606-FFFED92C3372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394" y="4755580"/>
              <a:ext cx="418583" cy="405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 descr="&amp;34.F279;">
              <a:extLst>
                <a:ext uri="{FF2B5EF4-FFF2-40B4-BE49-F238E27FC236}">
                  <a16:creationId xmlns:a16="http://schemas.microsoft.com/office/drawing/2014/main" id="{7DD3F6F6-EA4D-46DE-B32A-25C15BEBE525}"/>
                </a:ext>
              </a:extLst>
            </p:cNvPr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r="12341"/>
            <a:stretch/>
          </p:blipFill>
          <p:spPr bwMode="auto">
            <a:xfrm>
              <a:off x="5604103" y="5193241"/>
              <a:ext cx="320816" cy="401020"/>
            </a:xfrm>
            <a:prstGeom prst="rect">
              <a:avLst/>
            </a:prstGeom>
            <a:noFill/>
          </p:spPr>
        </p:pic>
        <p:pic>
          <p:nvPicPr>
            <p:cNvPr id="51" name="Picture 50" descr="&amp;33.E83E;">
              <a:extLst>
                <a:ext uri="{FF2B5EF4-FFF2-40B4-BE49-F238E27FC236}">
                  <a16:creationId xmlns:a16="http://schemas.microsoft.com/office/drawing/2014/main" id="{5060A41C-E62A-471D-9A23-25FA6949B78D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512" y="5549689"/>
              <a:ext cx="423335" cy="410974"/>
            </a:xfrm>
            <a:prstGeom prst="rect">
              <a:avLst/>
            </a:prstGeom>
            <a:noFill/>
          </p:spPr>
        </p:pic>
        <p:pic>
          <p:nvPicPr>
            <p:cNvPr id="39" name="Picture 2" descr="&amp;45.E800;">
              <a:extLst>
                <a:ext uri="{FF2B5EF4-FFF2-40B4-BE49-F238E27FC236}">
                  <a16:creationId xmlns:a16="http://schemas.microsoft.com/office/drawing/2014/main" id="{56F51E36-9F68-48B5-BFE2-F2ED31327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674" y="3071557"/>
              <a:ext cx="415839" cy="403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959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C8F31E0-3368-4696-935B-A99CD80793B8}"/>
              </a:ext>
            </a:extLst>
          </p:cNvPr>
          <p:cNvSpPr/>
          <p:nvPr/>
        </p:nvSpPr>
        <p:spPr>
          <a:xfrm>
            <a:off x="0" y="-21275"/>
            <a:ext cx="9144000" cy="1466044"/>
          </a:xfrm>
          <a:prstGeom prst="rect">
            <a:avLst/>
          </a:prstGeom>
          <a:solidFill>
            <a:srgbClr val="FFA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8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912EE9-4800-4E14-8631-6DB3287ECC85}"/>
              </a:ext>
            </a:extLst>
          </p:cNvPr>
          <p:cNvGrpSpPr/>
          <p:nvPr/>
        </p:nvGrpSpPr>
        <p:grpSpPr>
          <a:xfrm>
            <a:off x="610746" y="2358650"/>
            <a:ext cx="7455785" cy="2462748"/>
            <a:chOff x="610746" y="3016046"/>
            <a:chExt cx="7455785" cy="24627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FEAB53-A6AC-4ECF-BA02-0914A18BF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46" y="3016046"/>
              <a:ext cx="7455785" cy="2462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4437" tIns="7218" rIns="14437" bIns="7218" numCol="1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22915</a:t>
              </a:r>
              <a:r>
                <a:rPr lang="zh-TW" altLang="zh-TW" sz="1800" kern="100" dirty="0"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甲申卜，旅貞：今日至于丁亥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       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日？不雨。 </a:t>
              </a:r>
              <a:br>
                <a:rPr lang="en-US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</a:b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34015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甲辰卜：乙巳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日？不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日，雨。</a:t>
              </a:r>
              <a:endParaRPr lang="zh-TW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5205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丙午卜，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Calibri" panose="020F0502020204030204" pitchFamily="34" charset="0"/>
                  <a:ea typeface="新細明體-ExtB" panose="02020500000000000000" pitchFamily="18" charset="-120"/>
                  <a:cs typeface="新細明體-ExtB" panose="02020500000000000000" pitchFamily="18" charset="-120"/>
                </a:rPr>
                <a:t>𠦪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貞：翼</a:t>
              </a:r>
              <a:r>
                <a:rPr lang="en-US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翌</a:t>
              </a:r>
              <a:r>
                <a:rPr lang="en-US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丁未步，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？丁未王步，允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。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 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《屯南》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2113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丙午卜，丩貞：翼</a:t>
              </a:r>
              <a:r>
                <a:rPr lang="en-US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翌</a:t>
              </a:r>
              <a:r>
                <a:rPr lang="en-US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丁未步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，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？丁未王步，允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。</a:t>
              </a:r>
              <a:endParaRPr lang="zh-TW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24931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丙寅卜，出貞：翼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翌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丁卯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日？十月。</a:t>
              </a:r>
              <a:endParaRPr lang="zh-TW" altLang="zh-TW" sz="1800" kern="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《合集》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914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：</a:t>
              </a:r>
              <a:r>
                <a:rPr lang="en-US" altLang="zh-TW" sz="1800" kern="100" dirty="0">
                  <a:solidFill>
                    <a:srgbClr val="222222"/>
                  </a:solidFill>
                  <a:effectLst/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**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卜，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ea typeface="新細明體-ExtB" panose="02020500000000000000" pitchFamily="18" charset="-120"/>
                  <a:cs typeface="新細明體-ExtB" panose="02020500000000000000" pitchFamily="18" charset="-120"/>
                </a:rPr>
                <a:t>𡧊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貞：翼</a:t>
              </a:r>
              <a:r>
                <a:rPr lang="en-US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(</a:t>
              </a:r>
              <a:r>
                <a:rPr lang="zh-TW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Segoe UI" panose="020B0502040204020203" pitchFamily="34" charset="0"/>
                </a:rPr>
                <a:t>翌</a:t>
              </a:r>
              <a:r>
                <a:rPr lang="en-US" altLang="zh-TW" sz="1800" kern="100" dirty="0">
                  <a:solidFill>
                    <a:srgbClr val="262626"/>
                  </a:solidFill>
                  <a:effectLst/>
                  <a:latin typeface="Segoe UI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乙亥不雨，</a:t>
              </a:r>
              <a:r>
                <a:rPr lang="zh-TW" altLang="zh-TW" sz="1800" kern="100" dirty="0">
                  <a:solidFill>
                    <a:srgbClr val="FF0000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易</a:t>
              </a:r>
              <a:r>
                <a:rPr lang="zh-TW" altLang="zh-TW" sz="1800" kern="100" dirty="0">
                  <a:solidFill>
                    <a:srgbClr val="222222"/>
                  </a:solidFill>
                  <a:effectLst/>
                  <a:latin typeface="ICS4"/>
                  <a:ea typeface="新細明體" panose="02020500000000000000" pitchFamily="18" charset="-120"/>
                  <a:cs typeface="Times New Roman" panose="02020603050405020304" pitchFamily="18" charset="0"/>
                </a:rPr>
                <a:t>日？ </a:t>
              </a:r>
              <a:endParaRPr lang="zh-TW" altLang="zh-TW" sz="18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 descr="&amp;43.E345;">
              <a:extLst>
                <a:ext uri="{FF2B5EF4-FFF2-40B4-BE49-F238E27FC236}">
                  <a16:creationId xmlns:a16="http://schemas.microsoft.com/office/drawing/2014/main" id="{E6268326-086F-43F1-B7DE-02F72083206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3" r="14303"/>
            <a:stretch/>
          </p:blipFill>
          <p:spPr bwMode="auto">
            <a:xfrm flipH="1">
              <a:off x="5646063" y="3094409"/>
              <a:ext cx="310921" cy="371661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333D799-01B5-429B-9B25-BC9FED58A059}"/>
              </a:ext>
            </a:extLst>
          </p:cNvPr>
          <p:cNvGrpSpPr/>
          <p:nvPr/>
        </p:nvGrpSpPr>
        <p:grpSpPr>
          <a:xfrm>
            <a:off x="2879355" y="5365947"/>
            <a:ext cx="1459283" cy="369332"/>
            <a:chOff x="2615566" y="6078317"/>
            <a:chExt cx="1459283" cy="369332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F9938D84-B5F2-435A-8F27-A59B7A44093F}"/>
                </a:ext>
              </a:extLst>
            </p:cNvPr>
            <p:cNvSpPr/>
            <p:nvPr/>
          </p:nvSpPr>
          <p:spPr>
            <a:xfrm>
              <a:off x="2615566" y="6129407"/>
              <a:ext cx="348343" cy="2648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02736B-36DD-4A09-AF4E-2869100D80B2}"/>
                </a:ext>
              </a:extLst>
            </p:cNvPr>
            <p:cNvSpPr txBox="1"/>
            <p:nvPr/>
          </p:nvSpPr>
          <p:spPr>
            <a:xfrm>
              <a:off x="2966853" y="607831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/>
                <a:t>易，賜也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BCF50F-C57E-43B0-A7B3-FC5B5264A259}"/>
              </a:ext>
            </a:extLst>
          </p:cNvPr>
          <p:cNvSpPr txBox="1"/>
          <p:nvPr/>
        </p:nvSpPr>
        <p:spPr>
          <a:xfrm>
            <a:off x="2180060" y="368400"/>
            <a:ext cx="5458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易的假說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4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：賜予說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(</a:t>
            </a:r>
            <a:r>
              <a:rPr lang="zh-TW" altLang="en-US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續</a:t>
            </a:r>
            <a:r>
              <a:rPr lang="en-US" altLang="zh-TW" sz="4000" dirty="0">
                <a:latin typeface="思源黑體 Medium" panose="020B0600000000000000" pitchFamily="34" charset="-120"/>
                <a:ea typeface="思源黑體 Medium" panose="020B0600000000000000" pitchFamily="34" charset="-120"/>
              </a:rPr>
              <a:t>)</a:t>
            </a:r>
            <a:endParaRPr lang="zh-TW" altLang="en-US" sz="4000" dirty="0">
              <a:latin typeface="思源黑體 Medium" panose="020B0600000000000000" pitchFamily="34" charset="-120"/>
              <a:ea typeface="思源黑體 Medium" panose="020B06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59AE596F-D3C9-4D62-B7AB-E0902A9DC6B9}:1265"/>
  <p:tag name="ISPRING_SLIDE_ID_2" val="{AB01EF0F-9B9A-42FD-90A2-CC81A790BBA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59AE596F-D3C9-4D62-B7AB-E0902A9DC6B9}:1265"/>
  <p:tag name="ISPRING_SLIDE_ID_2" val="{AB01EF0F-9B9A-42FD-90A2-CC81A790BBA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1BBAECB-2478-44FF-8781-8A7FACA49119}"/>
  <p:tag name="GENSWF_SLIDE_UID" val="{8C69377D-1EB8-473F-9AD0-6D3AFC9518A4}:12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59AE596F-D3C9-4D62-B7AB-E0902A9DC6B9}:1265"/>
  <p:tag name="ISPRING_SLIDE_ID_2" val="{AB01EF0F-9B9A-42FD-90A2-CC81A790BBA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59AE596F-D3C9-4D62-B7AB-E0902A9DC6B9}:1265"/>
  <p:tag name="ISPRING_SLIDE_ID_2" val="{AB01EF0F-9B9A-42FD-90A2-CC81A790BBA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59AE596F-D3C9-4D62-B7AB-E0902A9DC6B9}:1265"/>
  <p:tag name="ISPRING_SLIDE_ID_2" val="{AB01EF0F-9B9A-42FD-90A2-CC81A790BBA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59AE596F-D3C9-4D62-B7AB-E0902A9DC6B9}:1265"/>
  <p:tag name="ISPRING_SLIDE_ID_2" val="{AB01EF0F-9B9A-42FD-90A2-CC81A790BBA0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5030</TotalTime>
  <Words>1301</Words>
  <Application>Microsoft Office PowerPoint</Application>
  <PresentationFormat>如螢幕大小 (4:3)</PresentationFormat>
  <Paragraphs>145</Paragraphs>
  <Slides>25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40" baseType="lpstr">
      <vt:lpstr>Abel</vt:lpstr>
      <vt:lpstr>CHANT</vt:lpstr>
      <vt:lpstr>DeepSeek-CJK-patch</vt:lpstr>
      <vt:lpstr>ICS4</vt:lpstr>
      <vt:lpstr>ㄅ字嗨注音宋體 Bold</vt:lpstr>
      <vt:lpstr>思源黑體 Medium</vt:lpstr>
      <vt:lpstr>微軟正黑體</vt:lpstr>
      <vt:lpstr>新細明體</vt:lpstr>
      <vt:lpstr>標楷體</vt:lpstr>
      <vt:lpstr>Arial</vt:lpstr>
      <vt:lpstr>Calibri</vt:lpstr>
      <vt:lpstr>Calibri Light</vt:lpstr>
      <vt:lpstr>Segoe UI</vt:lpstr>
      <vt:lpstr>Verdana</vt:lpstr>
      <vt:lpstr>Office Theme</vt:lpstr>
      <vt:lpstr>易換是恩賜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liao james</dc:creator>
  <cp:lastModifiedBy>USER</cp:lastModifiedBy>
  <cp:revision>165</cp:revision>
  <dcterms:created xsi:type="dcterms:W3CDTF">2025-04-05T13:08:12Z</dcterms:created>
  <dcterms:modified xsi:type="dcterms:W3CDTF">2025-09-09T07:06:00Z</dcterms:modified>
</cp:coreProperties>
</file>